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75" r:id="rId4"/>
    <p:sldId id="276" r:id="rId5"/>
    <p:sldId id="277" r:id="rId6"/>
    <p:sldId id="278" r:id="rId7"/>
    <p:sldId id="257" r:id="rId8"/>
    <p:sldId id="258" r:id="rId9"/>
    <p:sldId id="259" r:id="rId10"/>
    <p:sldId id="279" r:id="rId11"/>
    <p:sldId id="281" r:id="rId12"/>
    <p:sldId id="282" r:id="rId13"/>
    <p:sldId id="280" r:id="rId14"/>
    <p:sldId id="261" r:id="rId15"/>
    <p:sldId id="265" r:id="rId16"/>
    <p:sldId id="268" r:id="rId17"/>
    <p:sldId id="267" r:id="rId18"/>
    <p:sldId id="272" r:id="rId19"/>
    <p:sldId id="266" r:id="rId20"/>
    <p:sldId id="283" r:id="rId21"/>
    <p:sldId id="284" r:id="rId22"/>
    <p:sldId id="285" r:id="rId23"/>
    <p:sldId id="286" r:id="rId24"/>
    <p:sldId id="287" r:id="rId25"/>
    <p:sldId id="288" r:id="rId26"/>
    <p:sldId id="270" r:id="rId27"/>
    <p:sldId id="289" r:id="rId28"/>
    <p:sldId id="290" r:id="rId29"/>
    <p:sldId id="292" r:id="rId30"/>
    <p:sldId id="273" r:id="rId31"/>
    <p:sldId id="293" r:id="rId32"/>
    <p:sldId id="294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smartnews.ru/regions/cheboksary/3471.html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4.bp.blogspot.com/-OHngHidcprA/TnJgD4yn5uI/AAAAAAAAATo/wVLGBcOJm-Q/s1600/chuvash-platok.jpg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/>
          <a:lstStyle/>
          <a:p>
            <a:r>
              <a:rPr lang="ru-RU" dirty="0" smtClean="0"/>
              <a:t> Народы Томской области - Чуваши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smartnews.ru/storage/c/2012/12/26/1356523093_650918_36.jp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051720" y="1484784"/>
            <a:ext cx="511256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кулич\Desktop\111\p112044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3" y="116633"/>
            <a:ext cx="4704522" cy="3528392"/>
          </a:xfrm>
          <a:prstGeom prst="rect">
            <a:avLst/>
          </a:prstGeom>
          <a:noFill/>
        </p:spPr>
      </p:pic>
      <p:pic>
        <p:nvPicPr>
          <p:cNvPr id="5" name="Содержимое 3" descr="Куклы в народных костюмах №27 Кукла в девичьем костюме Чувашии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1484784"/>
            <a:ext cx="3816424" cy="51740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media.nazaccent.ru/cache/8b/77/8b772360ded185edc714015c4b6c95e6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332656"/>
            <a:ext cx="5904656" cy="6120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Акулич\Desktop\111\72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4664"/>
            <a:ext cx="8035676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Акулич\Desktop\111\2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196752"/>
            <a:ext cx="4608511" cy="3744416"/>
          </a:xfrm>
          <a:prstGeom prst="rect">
            <a:avLst/>
          </a:prstGeom>
          <a:noFill/>
        </p:spPr>
      </p:pic>
      <p:pic>
        <p:nvPicPr>
          <p:cNvPr id="5" name="Рисунок 4" descr="Куклы в народных костюмах №27 Кукла в девичьем костюме Чувашии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6" y="404664"/>
            <a:ext cx="3744416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enc.cap.ru/pics/%D0%BE%D1%80%D0%BD%D0%B0%D0%BC%D0%B5%D0%BD%D1%82_2.gif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332656"/>
            <a:ext cx="47525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4.bp.blogspot.com/-OHngHidcprA/TnJgD4yn5uI/AAAAAAAAATo/wVLGBcOJm-Q/s1600/chuvash-platok.jp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15616" y="404664"/>
            <a:ext cx="6984776" cy="5616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вала тебе, Чувашия, мой дом!&#10;И имя, и язык твой — сердцу свято.&#10;Дубравами и хмелем, и трудом,&#10;И песнями, и вышивкой богата.&#10;Жива в узорах древних нити сила,&#10;Связавшая народы в их судьбе, —&#10;Ты будешь жить во мне, моя Россия,&#10;Пока живет Чувашия в тебе. (Лидия Кубашина)&#10;       Моя родина – Чувашия. Ее образно называют краем ста тысяч песен и ста тысяч вышивок. Я хочу познакомить вас с чувашской национальной вышивкой. Фрагмент вышивки я выполнила в технике квиллинг.&#10; фото 8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и флаг</a:t>
            </a:r>
            <a:endParaRPr lang="ru-RU" dirty="0"/>
          </a:p>
        </p:txBody>
      </p:sp>
      <p:pic>
        <p:nvPicPr>
          <p:cNvPr id="4" name="Содержимое 3" descr="589px-Coat_of_Arms_of_Chuvashia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772816"/>
            <a:ext cx="35283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vseflagi.ru/upload/symbolics/flag/normal/chuvashskaya_flag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1844824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Акулич\Desktop\111\FIL_4513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339752" y="188640"/>
            <a:ext cx="4248472" cy="63886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клы в народных костюмах №27 Кукла в девичьем костюме Чувашии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691680" y="548680"/>
            <a:ext cx="5328592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кулич\Desktop\111\0_67422_a4ebc2b1_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0688"/>
            <a:ext cx="8365635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Акулич\Desktop\кукла\5_20091113_17036908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620688"/>
            <a:ext cx="8316925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579296" cy="1143000"/>
          </a:xfrm>
        </p:spPr>
        <p:txBody>
          <a:bodyPr>
            <a:normAutofit fontScale="90000"/>
          </a:bodyPr>
          <a:lstStyle/>
          <a:p>
            <a:r>
              <a:rPr lang="ru-RU" i="1" dirty="0" smtClean="0"/>
              <a:t>Холщевая рубаха </a:t>
            </a:r>
            <a:r>
              <a:rPr lang="ru-RU" dirty="0" smtClean="0"/>
              <a:t>(</a:t>
            </a:r>
            <a:r>
              <a:rPr lang="ru-RU" dirty="0" err="1" smtClean="0"/>
              <a:t>кепе</a:t>
            </a:r>
            <a:r>
              <a:rPr lang="ru-RU" dirty="0" smtClean="0"/>
              <a:t>), </a:t>
            </a:r>
            <a:r>
              <a:rPr lang="ru-RU" i="1" dirty="0" smtClean="0"/>
              <a:t>штаны</a:t>
            </a:r>
            <a:r>
              <a:rPr lang="ru-RU" dirty="0" smtClean="0"/>
              <a:t> (</a:t>
            </a:r>
            <a:r>
              <a:rPr lang="ru-RU" dirty="0" err="1" smtClean="0"/>
              <a:t>йем</a:t>
            </a:r>
            <a:r>
              <a:rPr lang="ru-RU" dirty="0" smtClean="0"/>
              <a:t>)</a:t>
            </a:r>
            <a:endParaRPr lang="ru-RU" dirty="0"/>
          </a:p>
        </p:txBody>
      </p:sp>
      <p:pic>
        <p:nvPicPr>
          <p:cNvPr id="10243" name="Picture 3" descr="C:\Users\Акулич\Desktop\111\DSCF002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14213" y="3535660"/>
            <a:ext cx="4429787" cy="3322340"/>
          </a:xfrm>
          <a:prstGeom prst="rect">
            <a:avLst/>
          </a:prstGeom>
          <a:noFill/>
        </p:spPr>
      </p:pic>
      <p:pic>
        <p:nvPicPr>
          <p:cNvPr id="10244" name="Picture 4" descr="C:\Users\Акулич\Desktop\111\image359211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5537" y="1196752"/>
            <a:ext cx="4680520" cy="3285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Акулич\Desktop\111\Низовые чуваши Казанской губернии. Фотография Г.Ф. Локке, 1869 г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40572" y="2060848"/>
            <a:ext cx="5203428" cy="4041329"/>
          </a:xfrm>
          <a:prstGeom prst="rect">
            <a:avLst/>
          </a:prstGeom>
          <a:noFill/>
        </p:spPr>
      </p:pic>
      <p:pic>
        <p:nvPicPr>
          <p:cNvPr id="11267" name="Picture 3" descr="C:\Users\Акулич\Desktop\111\chuvash_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1196752"/>
            <a:ext cx="3632065" cy="486916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1" name="Picture 3" descr="C:\Users\Акулич\Desktop\111\post-4-22356-h_i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548680"/>
            <a:ext cx="4237001" cy="4392488"/>
          </a:xfrm>
          <a:prstGeom prst="rect">
            <a:avLst/>
          </a:prstGeom>
          <a:noFill/>
        </p:spPr>
      </p:pic>
      <p:pic>
        <p:nvPicPr>
          <p:cNvPr id="12292" name="Picture 4" descr="C:\Users\Акулич\Desktop\111\2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548680"/>
            <a:ext cx="3744416" cy="4992556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Акулич\Desktop\111\83a03507316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332656"/>
            <a:ext cx="4196482" cy="5616624"/>
          </a:xfrm>
          <a:prstGeom prst="rect">
            <a:avLst/>
          </a:prstGeom>
          <a:noFill/>
        </p:spPr>
      </p:pic>
      <p:pic>
        <p:nvPicPr>
          <p:cNvPr id="5" name="Содержимое 5" descr="Куклы в народных костюмах №27 Кукла в девичьем костюме Чувашии"/>
          <p:cNvPicPr>
            <a:picLocks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9992" y="692696"/>
            <a:ext cx="4392488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Акулич\Desktop\111\0001-bi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620688"/>
            <a:ext cx="3408379" cy="5112568"/>
          </a:xfrm>
          <a:prstGeom prst="rect">
            <a:avLst/>
          </a:prstGeom>
          <a:noFill/>
        </p:spPr>
      </p:pic>
      <p:pic>
        <p:nvPicPr>
          <p:cNvPr id="14339" name="Picture 3" descr="C:\Users\Акулич\Desktop\111\0_6741c_78261274_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79912" y="260648"/>
            <a:ext cx="5003800" cy="635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уклы в народных костюмах №27 Кукла в девичьем костюме Чувашии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35696" y="332656"/>
            <a:ext cx="5256584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Акулич\Desktop\111\8c56e6bdc2bd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627784" y="404664"/>
            <a:ext cx="3816424" cy="5928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Users\Акулич\Desktop\111\1286167586_chuvashi2cverchovye..g.f.lokke.1870.neves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722222" cy="3456384"/>
          </a:xfrm>
          <a:prstGeom prst="rect">
            <a:avLst/>
          </a:prstGeom>
          <a:noFill/>
        </p:spPr>
      </p:pic>
      <p:pic>
        <p:nvPicPr>
          <p:cNvPr id="17411" name="Picture 3" descr="C:\Users\Акулич\Desktop\111\img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6055" y="692696"/>
            <a:ext cx="3911641" cy="4608512"/>
          </a:xfrm>
          <a:prstGeom prst="rect">
            <a:avLst/>
          </a:prstGeom>
          <a:noFill/>
        </p:spPr>
      </p:pic>
      <p:pic>
        <p:nvPicPr>
          <p:cNvPr id="17412" name="Picture 4" descr="C:\Users\Акулич\Desktop\111\Низовые чуваши Казанской губернии. Фотография Г.Ф. Локке, 1869 г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2" y="3645024"/>
            <a:ext cx="4680520" cy="2978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вала тебе, Чувашия, мой дом!&#10;И имя, и язык твой — сердцу свято.&#10;Дубравами и хмелем, и трудом,&#10;И песнями, и вышивкой богата.&#10;Жива в узорах древних нити сила,&#10;Связавшая народы в их судьбе, —&#10;Ты будешь жить во мне, моя Россия,&#10;Пока живет Чувашия в тебе. (Лидия Кубашина)&#10;       Моя родина – Чувашия. Ее образно называют краем ста тысяч песен и ста тысяч вышивок. Я хочу познакомить вас с чувашской национальной вышивкой. Фрагмент вышивки я выполнила в технике квиллинг.&#10; фото 10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404664"/>
            <a:ext cx="799288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кулич\Desktop\111\music_5.preview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9712" y="188640"/>
            <a:ext cx="4824536" cy="6320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и флаг</a:t>
            </a:r>
            <a:endParaRPr lang="ru-RU" dirty="0"/>
          </a:p>
        </p:txBody>
      </p:sp>
      <p:pic>
        <p:nvPicPr>
          <p:cNvPr id="4" name="Содержимое 3" descr="589px-Coat_of_Arms_of_Chuvashia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060848"/>
            <a:ext cx="35283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vseflagi.ru/upload/symbolics/flag/normal/chuvashskaya_flag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348880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кулич\Desktop\111\0003-004-Golovnoj-ubor-chuvashskikh-devushek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64088" y="332656"/>
            <a:ext cx="2747345" cy="4248472"/>
          </a:xfrm>
          <a:prstGeom prst="rect">
            <a:avLst/>
          </a:prstGeom>
          <a:noFill/>
        </p:spPr>
      </p:pic>
      <p:pic>
        <p:nvPicPr>
          <p:cNvPr id="2051" name="Picture 3" descr="C:\Users\Акулич\Desktop\111\vish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260648"/>
            <a:ext cx="4877082" cy="4032448"/>
          </a:xfrm>
          <a:prstGeom prst="rect">
            <a:avLst/>
          </a:prstGeom>
          <a:noFill/>
        </p:spPr>
      </p:pic>
      <p:pic>
        <p:nvPicPr>
          <p:cNvPr id="2052" name="Picture 4" descr="C:\Users\Акулич\Desktop\111\чувашки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63888" y="2996952"/>
            <a:ext cx="2664296" cy="3744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и флаг</a:t>
            </a:r>
            <a:endParaRPr lang="ru-RU" dirty="0"/>
          </a:p>
        </p:txBody>
      </p:sp>
      <p:pic>
        <p:nvPicPr>
          <p:cNvPr id="4" name="Содержимое 3" descr="589px-Coat_of_Arms_of_Chuvashia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060848"/>
            <a:ext cx="352839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www.vseflagi.ru/upload/symbolics/flag/normal/chuvashskaya_flag.gif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55976" y="2348880"/>
            <a:ext cx="4464496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Акулич\Desktop\111\1286167586_chuvashi2cverchovye..g.f.lokke.1870.nevesta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476672"/>
            <a:ext cx="8278240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Акулич\Desktop\111\chuvash_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332656"/>
            <a:ext cx="4680520" cy="62747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Акулич\Desktop\111\Chuvash.18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95736" y="260648"/>
            <a:ext cx="4443047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Дмитриев И.В.Чувашская свадьба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496944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332656"/>
            <a:ext cx="8064896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кулич\Desktop\P62200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0"/>
            <a:ext cx="2664296" cy="4022564"/>
          </a:xfrm>
          <a:prstGeom prst="rect">
            <a:avLst/>
          </a:prstGeom>
          <a:noFill/>
        </p:spPr>
      </p:pic>
      <p:pic>
        <p:nvPicPr>
          <p:cNvPr id="1027" name="Picture 3" descr="C:\Users\Акулич\Desktop\img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2924944"/>
            <a:ext cx="5376597" cy="4032448"/>
          </a:xfrm>
          <a:prstGeom prst="rect">
            <a:avLst/>
          </a:prstGeom>
          <a:noFill/>
        </p:spPr>
      </p:pic>
      <p:pic>
        <p:nvPicPr>
          <p:cNvPr id="1028" name="Picture 4" descr="C:\Users\Акулич\Desktop\dscn798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16288" y="1052736"/>
            <a:ext cx="5027712" cy="3770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</TotalTime>
  <Words>24</Words>
  <Application>Microsoft Office PowerPoint</Application>
  <PresentationFormat>Экран (4:3)</PresentationFormat>
  <Paragraphs>5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 Народы Томской области - Чуваши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Герб и флаг</vt:lpstr>
      <vt:lpstr>Слайд 18</vt:lpstr>
      <vt:lpstr>Слайд 19</vt:lpstr>
      <vt:lpstr>Слайд 20</vt:lpstr>
      <vt:lpstr>Холщевая рубаха (кепе), штаны (йем)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Герб и флаг</vt:lpstr>
      <vt:lpstr>Слайд 31</vt:lpstr>
      <vt:lpstr>Герб и флаг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Малые народы Томской области - Чуваши</dc:title>
  <dc:creator>Акулич</dc:creator>
  <cp:lastModifiedBy>Акулич</cp:lastModifiedBy>
  <cp:revision>23</cp:revision>
  <dcterms:created xsi:type="dcterms:W3CDTF">2014-02-28T14:45:15Z</dcterms:created>
  <dcterms:modified xsi:type="dcterms:W3CDTF">2016-01-20T17:10:17Z</dcterms:modified>
</cp:coreProperties>
</file>