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6" r:id="rId4"/>
    <p:sldId id="263" r:id="rId5"/>
    <p:sldId id="264" r:id="rId6"/>
    <p:sldId id="265" r:id="rId7"/>
    <p:sldId id="257" r:id="rId8"/>
    <p:sldId id="258" r:id="rId9"/>
    <p:sldId id="259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4" d="100"/>
          <a:sy n="154" d="100"/>
        </p:scale>
        <p:origin x="2004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11D8-416A-44DD-8274-2BCA96DF07AA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253D-1B21-4921-91FB-543F3D2C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11D8-416A-44DD-8274-2BCA96DF07AA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253D-1B21-4921-91FB-543F3D2C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11D8-416A-44DD-8274-2BCA96DF07AA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253D-1B21-4921-91FB-543F3D2C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11D8-416A-44DD-8274-2BCA96DF07AA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253D-1B21-4921-91FB-543F3D2C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11D8-416A-44DD-8274-2BCA96DF07AA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253D-1B21-4921-91FB-543F3D2C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11D8-416A-44DD-8274-2BCA96DF07AA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253D-1B21-4921-91FB-543F3D2C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11D8-416A-44DD-8274-2BCA96DF07AA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253D-1B21-4921-91FB-543F3D2C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11D8-416A-44DD-8274-2BCA96DF07AA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253D-1B21-4921-91FB-543F3D2C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11D8-416A-44DD-8274-2BCA96DF07AA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253D-1B21-4921-91FB-543F3D2C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11D8-416A-44DD-8274-2BCA96DF07AA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253D-1B21-4921-91FB-543F3D2C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D11D8-416A-44DD-8274-2BCA96DF07AA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1D253D-1B21-4921-91FB-543F3D2C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D11D8-416A-44DD-8274-2BCA96DF07AA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1D253D-1B21-4921-91FB-543F3D2CFB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/>
          </a:bodyPr>
          <a:lstStyle/>
          <a:p>
            <a:r>
              <a:rPr lang="ru-RU" sz="4800" dirty="0"/>
              <a:t>Основные технологические приёмы работы с текстом на уроках русского языка при подготовке к ОГЭ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Высказывания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«Истинное сострадание начинается только тогда, поставив себя в воображении  на место страдающего, испытываешь действительно страдание». (Л.Н.Толстой)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«Мудрый охотней умрет, чем будет взывать к состраданию. Огонь скорее потухнет, чем станет холодным»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Хитопадеша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«Сострадание – нередко способность увидеть в чужих несчастиях свои собственные, это – предчувствие бедствий, которые могут постигнуть и нас». (Франсуа де Ларошфуко)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«Сострадание есть настоящий источник истинной справедливости и человеколюбия». (Артур Шопенгауэр)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«Ты не видишь реку слез, потому что в ней нет ни одной твоей слезы». (Антонио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Поркья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Деформированный текст с заданием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1662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/>
              <a:t>(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1)Есть много книг о хороших м…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нерах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но люди к 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сож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лению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мало черпают из этих книг. (2) 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Происход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…т это скорее всего (по)тому что в этих книгах редко об…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ясня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тся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(за)чем нужны хорошие манеры. (3) Да хорошие манеры могут быть только внешними и ими можно 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попытат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пр…крыть дурные дела но в целом это опыт множества п…к…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лений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(4) В основе всех хороших м…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нер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л…жит забота о том что(бы) человек не мешал человеку что(бы) все (в)месте чу…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ствовали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себя хорошо. (5) Не думайте что хорошие манеры это только м…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неры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, то есть что (то) 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поверхнос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ное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(6) Своим 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пов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дением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вы 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вы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вляете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свою суть..</a:t>
            </a:r>
          </a:p>
          <a:p>
            <a:pPr>
              <a:buNone/>
            </a:pP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(7)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Воспит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вать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в себе нужно не столько м…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неры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сколько то что 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выр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жается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в м…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нерах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. (8) А это бережное отношение к обществу к пр…роде окружающей тебя к животным и птицам к красоте мес…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ности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к прошлому тех мест где ты 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живёш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… .</a:t>
            </a:r>
          </a:p>
          <a:p>
            <a:pPr>
              <a:buNone/>
            </a:pP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(9) Не надо 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запом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нать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сотни правил а запомни одно (не)обходимо 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ув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9000" dirty="0" err="1">
                <a:latin typeface="Times New Roman" pitchFamily="18" charset="0"/>
                <a:cs typeface="Times New Roman" pitchFamily="18" charset="0"/>
              </a:rPr>
              <a:t>жительно</a:t>
            </a:r>
            <a:r>
              <a:rPr lang="ru-RU" sz="9000" dirty="0">
                <a:latin typeface="Times New Roman" pitchFamily="18" charset="0"/>
                <a:cs typeface="Times New Roman" pitchFamily="18" charset="0"/>
              </a:rPr>
              <a:t> относиться к другим.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Вопросы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Определите основную мысль текста, запишите её (предполагается ответ   на вопрос: о чём этот текст?)</a:t>
            </a:r>
            <a:endParaRPr lang="ru-RU" dirty="0"/>
          </a:p>
          <a:p>
            <a:r>
              <a:rPr lang="ru-RU" b="1" dirty="0"/>
              <a:t> Озаглавьте прочитанный текст.</a:t>
            </a:r>
            <a:endParaRPr lang="ru-RU" dirty="0"/>
          </a:p>
          <a:p>
            <a:r>
              <a:rPr lang="ru-RU" b="1" dirty="0"/>
              <a:t>Определите стиль текста. Докажите своё мнение.</a:t>
            </a:r>
            <a:endParaRPr lang="ru-RU" dirty="0"/>
          </a:p>
          <a:p>
            <a:r>
              <a:rPr lang="ru-RU" b="1" dirty="0"/>
              <a:t> Определите тип текста. Докажите своё мнение.</a:t>
            </a:r>
            <a:endParaRPr lang="ru-RU" dirty="0"/>
          </a:p>
          <a:p>
            <a:r>
              <a:rPr lang="ru-RU" b="1" dirty="0"/>
              <a:t> Вставьте, где необходимо, пропущенные буквы.</a:t>
            </a:r>
            <a:endParaRPr lang="ru-RU" dirty="0"/>
          </a:p>
          <a:p>
            <a:r>
              <a:rPr lang="ru-RU" b="1" dirty="0"/>
              <a:t> Расставьте недостающие знаки препинания.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0106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1 группы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435280" cy="561662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Из 1-3 предложений выпишите два примера использования метафоры.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Из предложений 4-9 выпишите слово с чередующей гласной в корне.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1-3 предложениях найдите слово, в котором правописание приставки определяется её значением -«неполнота действия».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Подберите синоним к слову «уважительный»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2 группы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rmAutofit fontScale="92500" lnSpcReduction="10000"/>
          </a:bodyPr>
          <a:lstStyle/>
          <a:p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Замените словосочетание «уважительное отношение», построенное на основе согласования, синонимичным словосочетанием со связью управление. Запишите.</a:t>
            </a:r>
          </a:p>
          <a:p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Выпишите грамматическую основу предложения №1.</a:t>
            </a:r>
          </a:p>
          <a:p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Среди предложений 4-8 найдите предложение с обособленным определение.</a:t>
            </a:r>
          </a:p>
          <a:p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Укажите предложение с вводным словом </a:t>
            </a:r>
          </a:p>
          <a:p>
            <a:pPr>
              <a:buNone/>
            </a:pP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Задание 3 группы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00600"/>
          </a:xfrm>
        </p:spPr>
        <p:txBody>
          <a:bodyPr/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Укажите количество грамматических основ в предложении №4.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Среди предложений 1-6 найдите сложноподчинённое предложение с однородным подчинением.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Среди предложений 4-9 найдите сложное предложение с сочинительной и бессоюзной связью между частями.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Пример сжатия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79512" y="908720"/>
            <a:ext cx="4316288" cy="576064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Исходный текст</a:t>
            </a:r>
          </a:p>
          <a:p>
            <a:pPr>
              <a:buNone/>
            </a:pP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    Он был «един и многолик». «Един», потому, что был Александром Ивановичем Куприным – художником слова, своеобразным и неповторимым. «Многолик» потому, что были и ещё Куприны: один – землемер, другой – грузчик, третий – рыбак, а ещё учётчик на заводе, спортсмен, носильщик на вокзале, певец в хоре. И много, много других. Но всё это рабочее воинство совмещалось в одном лице – писателе Куприне.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(57слов)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4008" y="836712"/>
            <a:ext cx="4320480" cy="576064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dirty="0">
                <a:solidFill>
                  <a:srgbClr val="FF0000"/>
                </a:solidFill>
              </a:rPr>
              <a:t>Сжатый вариант</a:t>
            </a:r>
          </a:p>
          <a:p>
            <a:pPr algn="ctr">
              <a:buNone/>
            </a:pP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    Он был «един и многолик». «Един», потому, что был Александром Ивановичем Куприным – художником слова. «Многолик» потому, что у него было много других профессий, и все они совмещались в одном лице – писателе Куприне. 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(32 слова) </a:t>
            </a:r>
          </a:p>
          <a:p>
            <a:pPr algn="ctr">
              <a:buNone/>
            </a:pP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38138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И.С.Тургенев («Стихотворения в прозе»).</a:t>
            </a:r>
            <a:b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 заплакал.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Ты заплакал о моем горе; и я заплакал из сочувствия к твоей жалости обо мне.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Но ведь и ты заплакал о своем горе; только ты увидел его – во мне.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«Толковый словарь»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328592"/>
          </a:xfrm>
        </p:spPr>
        <p:txBody>
          <a:bodyPr>
            <a:normAutofit/>
          </a:bodyPr>
          <a:lstStyle/>
          <a:p>
            <a:r>
              <a:rPr lang="ru-RU" b="1" dirty="0"/>
              <a:t>Сочувствие </a:t>
            </a:r>
            <a:r>
              <a:rPr lang="ru-RU" dirty="0"/>
              <a:t>– отзывчивость, участливое отношение к переживаниям, несчастью других. </a:t>
            </a:r>
            <a:r>
              <a:rPr lang="ru-RU" i="1" dirty="0"/>
              <a:t>С.чужому горю.</a:t>
            </a:r>
            <a:r>
              <a:rPr lang="ru-RU" dirty="0"/>
              <a:t>2.Одобрительное, благожелательное отношение.</a:t>
            </a:r>
          </a:p>
          <a:p>
            <a:r>
              <a:rPr lang="ru-RU" b="1" dirty="0"/>
              <a:t>Сострадание </a:t>
            </a:r>
            <a:r>
              <a:rPr lang="ru-RU" dirty="0"/>
              <a:t>– жалость, сочувствие, вызываемые чьим-н. несчастьем, горем.</a:t>
            </a:r>
          </a:p>
          <a:p>
            <a:r>
              <a:rPr lang="ru-RU" b="1" dirty="0"/>
              <a:t>Сопереживание </a:t>
            </a:r>
            <a:r>
              <a:rPr lang="ru-RU" dirty="0"/>
              <a:t>– </a:t>
            </a:r>
            <a:r>
              <a:rPr lang="ru-RU" dirty="0" err="1"/>
              <a:t>аю</a:t>
            </a:r>
            <a:r>
              <a:rPr lang="ru-RU" dirty="0"/>
              <a:t>, </a:t>
            </a:r>
            <a:r>
              <a:rPr lang="ru-RU" dirty="0" err="1"/>
              <a:t>аешь</a:t>
            </a:r>
            <a:r>
              <a:rPr lang="ru-RU" dirty="0"/>
              <a:t>, несов. (книжн.) Сочувствуя другому, переживать вместе с ним его душевное состояние.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814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Основные технологические приёмы работы с текстом на уроках русского языка при подготовке к ОГЭ</vt:lpstr>
      <vt:lpstr>Деформированный текст с заданием</vt:lpstr>
      <vt:lpstr>Вопросы </vt:lpstr>
      <vt:lpstr>Задание 1 группы</vt:lpstr>
      <vt:lpstr>Задание 2 группы</vt:lpstr>
      <vt:lpstr>Задание 3 группы</vt:lpstr>
      <vt:lpstr>Пример сжатия текста</vt:lpstr>
      <vt:lpstr>И.С.Тургенев («Стихотворения в прозе»). Ты заплакал.</vt:lpstr>
      <vt:lpstr>«Толковый словарь»</vt:lpstr>
      <vt:lpstr>Высказывания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технологические приёмы работы с текстом на уроках русского языка при подготовке к ОГЭ</dc:title>
  <dc:creator>Андрей</dc:creator>
  <cp:lastModifiedBy>Пользователь</cp:lastModifiedBy>
  <cp:revision>11</cp:revision>
  <dcterms:created xsi:type="dcterms:W3CDTF">2017-10-26T12:05:46Z</dcterms:created>
  <dcterms:modified xsi:type="dcterms:W3CDTF">2020-09-12T17:21:16Z</dcterms:modified>
</cp:coreProperties>
</file>