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95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DF7E5-B560-40C7-B177-4B416920D0A4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9C597-F7AB-42F9-A6BF-04335A74B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DF7E5-B560-40C7-B177-4B416920D0A4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9C597-F7AB-42F9-A6BF-04335A74B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DF7E5-B560-40C7-B177-4B416920D0A4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9C597-F7AB-42F9-A6BF-04335A74B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DF7E5-B560-40C7-B177-4B416920D0A4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9C597-F7AB-42F9-A6BF-04335A74B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DF7E5-B560-40C7-B177-4B416920D0A4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9C597-F7AB-42F9-A6BF-04335A74B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DF7E5-B560-40C7-B177-4B416920D0A4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9C597-F7AB-42F9-A6BF-04335A74B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DF7E5-B560-40C7-B177-4B416920D0A4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9C597-F7AB-42F9-A6BF-04335A74B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DF7E5-B560-40C7-B177-4B416920D0A4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9C597-F7AB-42F9-A6BF-04335A74B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DF7E5-B560-40C7-B177-4B416920D0A4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9C597-F7AB-42F9-A6BF-04335A74B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DF7E5-B560-40C7-B177-4B416920D0A4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9C597-F7AB-42F9-A6BF-04335A74B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DF7E5-B560-40C7-B177-4B416920D0A4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FB9C597-F7AB-42F9-A6BF-04335A74BB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8DF7E5-B560-40C7-B177-4B416920D0A4}" type="datetimeFigureOut">
              <a:rPr lang="ru-RU" smtClean="0"/>
              <a:pPr/>
              <a:t>12.09.2020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B9C597-F7AB-42F9-A6BF-04335A74BBF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2115666"/>
          </a:xfrm>
        </p:spPr>
        <p:txBody>
          <a:bodyPr/>
          <a:lstStyle/>
          <a:p>
            <a:pPr algn="ctr"/>
            <a:r>
              <a:rPr lang="ru-RU" i="1" dirty="0" smtClean="0">
                <a:solidFill>
                  <a:srgbClr val="FFC000"/>
                </a:solidFill>
              </a:rPr>
              <a:t>Тема: «Безопасность в саду»</a:t>
            </a:r>
            <a:endParaRPr lang="ru-RU" i="1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581128"/>
            <a:ext cx="7854696" cy="1584176"/>
          </a:xfrm>
        </p:spPr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rgbClr val="FFFF00"/>
                </a:solidFill>
              </a:rPr>
              <a:t>Презентация к родительскому собранию в группе</a:t>
            </a:r>
            <a:endParaRPr lang="ru-RU" sz="32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620688"/>
            <a:ext cx="7772400" cy="576064"/>
          </a:xfrm>
        </p:spPr>
        <p:txBody>
          <a:bodyPr/>
          <a:lstStyle/>
          <a:p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7486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esktop\IMG_20200909_2206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00608" y="0"/>
            <a:ext cx="10287000" cy="67104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248168"/>
          </a:xfrm>
        </p:spPr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</a:rPr>
              <a:t>Сейчас мы должны с вами выбрать родительский комитет для решения важных вопросов в группе.</a:t>
            </a:r>
            <a:br>
              <a:rPr lang="ru-RU" sz="3200" dirty="0" smtClean="0">
                <a:solidFill>
                  <a:schemeClr val="tx1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Наши предложения</a:t>
            </a:r>
            <a:br>
              <a:rPr lang="ru-RU" sz="3200" dirty="0" smtClean="0">
                <a:solidFill>
                  <a:schemeClr val="tx1"/>
                </a:solidFill>
              </a:rPr>
            </a:b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ФИО___________________________________________</a:t>
            </a:r>
          </a:p>
          <a:p>
            <a:r>
              <a:rPr lang="ru-RU" dirty="0" smtClean="0"/>
              <a:t>ФИО___________________________________________</a:t>
            </a:r>
          </a:p>
          <a:p>
            <a:r>
              <a:rPr lang="ru-RU" dirty="0" smtClean="0"/>
              <a:t>ФИО___________________________________________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404664"/>
            <a:ext cx="7772400" cy="792088"/>
          </a:xfrm>
        </p:spPr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</a:rPr>
              <a:t>Примите наши правила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340768"/>
            <a:ext cx="7772400" cy="525658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 связи с эпидемией </a:t>
            </a:r>
            <a:r>
              <a:rPr lang="ru-RU" dirty="0" err="1" smtClean="0"/>
              <a:t>кароновируса</a:t>
            </a:r>
            <a:r>
              <a:rPr lang="ru-RU" dirty="0" smtClean="0"/>
              <a:t> приводить детей не позднее 8.00. А так же убедительная просьба в связи с заболеванием, опозданием в детском саду, или отсутствием просим написать </a:t>
            </a:r>
            <a:r>
              <a:rPr lang="ru-RU" dirty="0" err="1" smtClean="0"/>
              <a:t>смс</a:t>
            </a:r>
            <a:r>
              <a:rPr lang="ru-RU" dirty="0" smtClean="0"/>
              <a:t> на номер 89516646596 или в группу </a:t>
            </a:r>
            <a:r>
              <a:rPr lang="ru-RU" dirty="0" err="1" smtClean="0"/>
              <a:t>ватсап</a:t>
            </a:r>
            <a:r>
              <a:rPr lang="ru-RU" dirty="0" smtClean="0"/>
              <a:t> «Малышок»</a:t>
            </a:r>
          </a:p>
          <a:p>
            <a:r>
              <a:rPr lang="ru-RU" dirty="0" smtClean="0"/>
              <a:t>В шкафчике должна быть запасная одежда, </a:t>
            </a:r>
            <a:r>
              <a:rPr lang="ru-RU" dirty="0" err="1" smtClean="0"/>
              <a:t>памперсы</a:t>
            </a:r>
            <a:endParaRPr lang="ru-RU" dirty="0" smtClean="0"/>
          </a:p>
          <a:p>
            <a:r>
              <a:rPr lang="ru-RU" dirty="0" smtClean="0"/>
              <a:t>Одевать детей в соответствии с погодой</a:t>
            </a:r>
          </a:p>
          <a:p>
            <a:r>
              <a:rPr lang="ru-RU" dirty="0" smtClean="0"/>
              <a:t>Обо всех недомоганиях сообщать воспитателям</a:t>
            </a:r>
          </a:p>
          <a:p>
            <a:r>
              <a:rPr lang="ru-RU" dirty="0" smtClean="0"/>
              <a:t>ЗАПРЕЩЕНО</a:t>
            </a:r>
          </a:p>
          <a:p>
            <a:pPr marL="457200" indent="-457200">
              <a:buAutoNum type="arabicPeriod"/>
            </a:pPr>
            <a:r>
              <a:rPr lang="ru-RU" dirty="0" smtClean="0"/>
              <a:t>Отдавать детей людям в алкогольном и наркотическом опьянении</a:t>
            </a:r>
          </a:p>
          <a:p>
            <a:pPr marL="457200" indent="-457200">
              <a:buAutoNum type="arabicPeriod"/>
            </a:pPr>
            <a:r>
              <a:rPr lang="ru-RU" dirty="0" smtClean="0"/>
              <a:t>Отдавать детей несовершеннолетним</a:t>
            </a:r>
          </a:p>
          <a:p>
            <a:pPr marL="457200" indent="-457200">
              <a:buAutoNum type="arabicPeriod"/>
            </a:pPr>
            <a:r>
              <a:rPr lang="ru-RU" dirty="0" smtClean="0"/>
              <a:t>Приносить в детский сад опасные предметы</a:t>
            </a:r>
          </a:p>
          <a:p>
            <a:pPr marL="457200" indent="-457200">
              <a:buAutoNum type="arabicPeriod"/>
            </a:pPr>
            <a:r>
              <a:rPr lang="ru-RU" dirty="0" smtClean="0"/>
              <a:t>Курить на территории детского сада</a:t>
            </a:r>
          </a:p>
          <a:p>
            <a:pPr marL="457200" indent="-457200">
              <a:buAutoNum type="arabicPeriod"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744112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С вами  работают воспитатели:</a:t>
            </a:r>
            <a:br>
              <a:rPr lang="ru-RU" sz="2800" dirty="0" smtClean="0">
                <a:solidFill>
                  <a:schemeClr val="tx1"/>
                </a:solidFill>
              </a:rPr>
            </a:b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Кузнецова Людмила Сергеевна</a:t>
            </a:r>
          </a:p>
          <a:p>
            <a:endParaRPr lang="ru-RU" dirty="0" smtClean="0"/>
          </a:p>
          <a:p>
            <a:r>
              <a:rPr lang="ru-RU" dirty="0" err="1" smtClean="0"/>
              <a:t>Фадейкина</a:t>
            </a:r>
            <a:r>
              <a:rPr lang="ru-RU" dirty="0" smtClean="0"/>
              <a:t> Светлана Алексеевна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980728"/>
            <a:ext cx="7772400" cy="432048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</a:rPr>
              <a:t>Добрый день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772816"/>
            <a:ext cx="7772400" cy="4824536"/>
          </a:xfrm>
        </p:spPr>
        <p:txBody>
          <a:bodyPr>
            <a:normAutofit/>
          </a:bodyPr>
          <a:lstStyle/>
          <a:p>
            <a:endParaRPr lang="ru-RU" sz="1400" dirty="0" smtClean="0"/>
          </a:p>
          <a:p>
            <a:r>
              <a:rPr lang="ru-RU" sz="1400" dirty="0" smtClean="0"/>
              <a:t>	</a:t>
            </a:r>
            <a:r>
              <a:rPr lang="ru-RU" sz="2000" dirty="0" smtClean="0"/>
              <a:t>Мы рады видеть вас на нашей первой встрече. Сегодня у нас с вами Первое родительское собрание. Темой нашего собрания будет: безопасность в детском саду.</a:t>
            </a:r>
          </a:p>
          <a:p>
            <a:r>
              <a:rPr lang="ru-RU" sz="2000" dirty="0" smtClean="0"/>
              <a:t>Мы обсудим следующие вопросы:</a:t>
            </a:r>
          </a:p>
          <a:p>
            <a:r>
              <a:rPr lang="ru-RU" sz="2000" dirty="0" smtClean="0"/>
              <a:t>1 . Профилактика </a:t>
            </a:r>
            <a:r>
              <a:rPr lang="en-US" sz="2000" dirty="0" smtClean="0"/>
              <a:t> COVID 19</a:t>
            </a:r>
            <a:endParaRPr lang="ru-RU" sz="2000" dirty="0" smtClean="0"/>
          </a:p>
          <a:p>
            <a:r>
              <a:rPr lang="ru-RU" sz="2000" dirty="0" smtClean="0"/>
              <a:t>2. Безопасность на </a:t>
            </a:r>
            <a:r>
              <a:rPr lang="ru-RU" sz="2000" dirty="0" smtClean="0"/>
              <a:t> дорогах</a:t>
            </a:r>
            <a:endParaRPr lang="ru-RU" sz="2000" dirty="0" smtClean="0"/>
          </a:p>
          <a:p>
            <a:r>
              <a:rPr lang="ru-RU" sz="2000" dirty="0" smtClean="0"/>
              <a:t>3. Возрастные особенности детей 2-3 лет</a:t>
            </a:r>
          </a:p>
          <a:p>
            <a:r>
              <a:rPr lang="ru-RU" sz="2000" dirty="0" smtClean="0"/>
              <a:t>4. И сегодня  мы выберем родительский  комитет для решения важных вопросов в группе .</a:t>
            </a:r>
          </a:p>
          <a:p>
            <a:r>
              <a:rPr lang="ru-RU" sz="2000" dirty="0" smtClean="0"/>
              <a:t>Итак, вы привели своих детей в детский саду и у нас с вами одна общая цель сделать  их пребывание  здесь комфортным, безопасным, интересным, познавательным.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548680"/>
            <a:ext cx="7772400" cy="13681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204864"/>
            <a:ext cx="7772400" cy="41764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IMG-20200909-WA00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188640"/>
            <a:ext cx="8549010" cy="64807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332656"/>
            <a:ext cx="7772400" cy="936104"/>
          </a:xfrm>
        </p:spPr>
        <p:txBody>
          <a:bodyPr/>
          <a:lstStyle/>
          <a:p>
            <a:r>
              <a:rPr lang="ru-RU" sz="3600" dirty="0" smtClean="0"/>
              <a:t>Правила дорожного движения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772816"/>
            <a:ext cx="7772400" cy="4176464"/>
          </a:xfrm>
        </p:spPr>
        <p:txBody>
          <a:bodyPr/>
          <a:lstStyle/>
          <a:p>
            <a:r>
              <a:rPr lang="ru-RU" dirty="0" smtClean="0"/>
              <a:t>В  связи с пандемией </a:t>
            </a:r>
            <a:r>
              <a:rPr lang="ru-RU" dirty="0" err="1" smtClean="0"/>
              <a:t>короновируса</a:t>
            </a:r>
            <a:r>
              <a:rPr lang="ru-RU" dirty="0" smtClean="0"/>
              <a:t> вы и ваши дети уезжали за город, вернувшись в город вы должны соблюдать правила дорожного движения, а это</a:t>
            </a:r>
          </a:p>
          <a:p>
            <a:pPr marL="457200" indent="-457200">
              <a:buAutoNum type="arabicPeriod"/>
            </a:pPr>
            <a:r>
              <a:rPr lang="ru-RU" dirty="0" smtClean="0"/>
              <a:t>Переходить дорогу с ребенком на зеленый свет и по пешеходному переходу,</a:t>
            </a:r>
          </a:p>
          <a:p>
            <a:pPr marL="457200" indent="-457200">
              <a:buAutoNum type="arabicPeriod"/>
            </a:pPr>
            <a:r>
              <a:rPr lang="ru-RU" dirty="0" smtClean="0"/>
              <a:t>Не перебегать дорогу в неположенном месте</a:t>
            </a:r>
          </a:p>
          <a:p>
            <a:pPr marL="457200" indent="-457200">
              <a:buAutoNum type="arabicPeriod"/>
            </a:pPr>
            <a:r>
              <a:rPr lang="ru-RU" dirty="0" smtClean="0"/>
              <a:t>По возможности приобрести </a:t>
            </a:r>
            <a:r>
              <a:rPr lang="ru-RU" dirty="0" err="1" smtClean="0"/>
              <a:t>светодионные</a:t>
            </a:r>
            <a:r>
              <a:rPr lang="ru-RU" dirty="0" smtClean="0"/>
              <a:t> метки одежду</a:t>
            </a:r>
          </a:p>
          <a:p>
            <a:pPr marL="457200" indent="-457200">
              <a:buAutoNum type="arabicPeriod"/>
            </a:pPr>
            <a:r>
              <a:rPr lang="ru-RU" dirty="0" smtClean="0"/>
              <a:t>Если куда то выезжаете у вас должно быть детское кресло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772400" cy="115212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348880"/>
            <a:ext cx="7772400" cy="41764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s12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36576"/>
            <a:ext cx="9144000" cy="778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404664"/>
            <a:ext cx="7772400" cy="648072"/>
          </a:xfrm>
        </p:spPr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</a:rPr>
              <a:t>Возрастные особенности детей 2-3 лет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772816"/>
            <a:ext cx="7772400" cy="46805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Desktop\IMG_5905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7776864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032144"/>
          </a:xfrm>
        </p:spPr>
        <p:txBody>
          <a:bodyPr/>
          <a:lstStyle/>
          <a:p>
            <a:r>
              <a:rPr lang="ru-RU" sz="3600" dirty="0" smtClean="0"/>
              <a:t>Наша группа в контакте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3212976"/>
            <a:ext cx="7772400" cy="1152128"/>
          </a:xfrm>
        </p:spPr>
        <p:txBody>
          <a:bodyPr/>
          <a:lstStyle/>
          <a:p>
            <a:pPr algn="ctr"/>
            <a:r>
              <a:rPr lang="en-US" b="1" dirty="0" smtClean="0"/>
              <a:t>https://vk.com/club198400777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908720"/>
            <a:ext cx="7772400" cy="720080"/>
          </a:xfrm>
        </p:spPr>
        <p:txBody>
          <a:bodyPr/>
          <a:lstStyle/>
          <a:p>
            <a:r>
              <a:rPr lang="ru-RU" sz="2400" dirty="0" smtClean="0"/>
              <a:t>Чем может быть полезна группа в контакте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748672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dirty="0" smtClean="0"/>
              <a:t>Узнать  последние новости нашей группы</a:t>
            </a:r>
          </a:p>
          <a:p>
            <a:pPr marL="457200" indent="-457200">
              <a:buAutoNum type="arabicPeriod"/>
            </a:pPr>
            <a:r>
              <a:rPr lang="ru-RU" dirty="0" smtClean="0"/>
              <a:t>Узнать о жизни детей в группе</a:t>
            </a:r>
          </a:p>
          <a:p>
            <a:pPr marL="457200" indent="-457200">
              <a:buAutoNum type="arabicPeriod"/>
            </a:pPr>
            <a:r>
              <a:rPr lang="ru-RU" dirty="0" smtClean="0"/>
              <a:t>Информацию о группе</a:t>
            </a:r>
          </a:p>
          <a:p>
            <a:pPr marL="457200" indent="-457200">
              <a:buAutoNum type="arabicPeriod"/>
            </a:pPr>
            <a:r>
              <a:rPr lang="ru-RU" dirty="0" smtClean="0"/>
              <a:t>Советы специалистов</a:t>
            </a:r>
          </a:p>
          <a:p>
            <a:pPr marL="457200" indent="-457200">
              <a:buAutoNum type="arabicPeriod"/>
            </a:pPr>
            <a:r>
              <a:rPr lang="ru-RU" dirty="0" smtClean="0"/>
              <a:t>Посетить </a:t>
            </a:r>
            <a:r>
              <a:rPr lang="ru-RU" dirty="0" err="1" smtClean="0"/>
              <a:t>фотогалерею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121296"/>
          </a:xfrm>
        </p:spPr>
        <p:txBody>
          <a:bodyPr>
            <a:normAutofit/>
          </a:bodyPr>
          <a:lstStyle/>
          <a:p>
            <a:pPr algn="l"/>
            <a:r>
              <a:rPr lang="ru-RU" sz="4800" i="1" dirty="0" smtClean="0">
                <a:solidFill>
                  <a:schemeClr val="tx1"/>
                </a:solidFill>
              </a:rPr>
              <a:t>Фото -коллаж</a:t>
            </a:r>
            <a:endParaRPr lang="ru-RU" sz="4800" i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i="1" dirty="0" smtClean="0"/>
              <a:t>Жизнь в группе во время адаптации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81</TotalTime>
  <Words>241</Words>
  <Application>Microsoft Office PowerPoint</Application>
  <PresentationFormat>Экран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Тема: «Безопасность в саду»</vt:lpstr>
      <vt:lpstr>Добрый день</vt:lpstr>
      <vt:lpstr>Слайд 3</vt:lpstr>
      <vt:lpstr>Правила дорожного движения</vt:lpstr>
      <vt:lpstr>Слайд 5</vt:lpstr>
      <vt:lpstr>Возрастные особенности детей 2-3 лет</vt:lpstr>
      <vt:lpstr>Наша группа в контакте</vt:lpstr>
      <vt:lpstr>Чем может быть полезна группа в контакте</vt:lpstr>
      <vt:lpstr>Фото -коллаж</vt:lpstr>
      <vt:lpstr>Слайд 10</vt:lpstr>
      <vt:lpstr>Сейчас мы должны с вами выбрать родительский комитет для решения важных вопросов в группе. Наши предложения </vt:lpstr>
      <vt:lpstr>Примите наши правила</vt:lpstr>
      <vt:lpstr>С вами  работают воспитатели: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«Безопасность в саду»</dc:title>
  <dc:creator>user</dc:creator>
  <cp:lastModifiedBy>user</cp:lastModifiedBy>
  <cp:revision>10</cp:revision>
  <dcterms:created xsi:type="dcterms:W3CDTF">2020-09-09T18:21:32Z</dcterms:created>
  <dcterms:modified xsi:type="dcterms:W3CDTF">2020-09-12T18:41:01Z</dcterms:modified>
</cp:coreProperties>
</file>