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8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466123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26046" y="764704"/>
            <a:ext cx="80378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>
                <a:latin typeface="Segoe Print" pitchFamily="2" charset="0"/>
              </a:rPr>
              <a:t>Символы</a:t>
            </a:r>
            <a:r>
              <a:rPr lang="ru-RU" sz="8000" dirty="0">
                <a:latin typeface="Segoe Print" pitchFamily="2" charset="0"/>
              </a:rPr>
              <a:t> </a:t>
            </a:r>
            <a:endParaRPr lang="ru-RU" sz="8000" dirty="0" smtClean="0">
              <a:latin typeface="Segoe Print" pitchFamily="2" charset="0"/>
            </a:endParaRPr>
          </a:p>
          <a:p>
            <a:pPr algn="ctr"/>
            <a:r>
              <a:rPr lang="ru-RU" sz="8000" b="1" dirty="0">
                <a:latin typeface="Segoe Print" pitchFamily="2" charset="0"/>
              </a:rPr>
              <a:t>з</a:t>
            </a:r>
            <a:r>
              <a:rPr lang="ru-RU" sz="8000" b="1" dirty="0" smtClean="0">
                <a:latin typeface="Segoe Print" pitchFamily="2" charset="0"/>
              </a:rPr>
              <a:t>вуков</a:t>
            </a:r>
          </a:p>
          <a:p>
            <a:pPr algn="ctr"/>
            <a:endParaRPr lang="ru-RU" sz="8000" dirty="0">
              <a:latin typeface="Segoe Prin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31640" y="4221088"/>
            <a:ext cx="63367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МБДОУ «Детский сад №19» </a:t>
            </a:r>
            <a:endParaRPr lang="ru-RU" b="1" dirty="0" smtClean="0">
              <a:latin typeface="Segoe Print" pitchFamily="2" charset="0"/>
            </a:endParaRPr>
          </a:p>
          <a:p>
            <a:pPr algn="ctr"/>
            <a:r>
              <a:rPr lang="ru-RU" b="1" dirty="0" smtClean="0">
                <a:latin typeface="Segoe Print" pitchFamily="2" charset="0"/>
              </a:rPr>
              <a:t>Учитель-логопед</a:t>
            </a:r>
            <a:r>
              <a:rPr lang="ru-RU" b="1" dirty="0">
                <a:latin typeface="Segoe Print" pitchFamily="2" charset="0"/>
              </a:rPr>
              <a:t>: Караханян 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Наталья </a:t>
            </a:r>
          </a:p>
          <a:p>
            <a:pPr algn="ctr"/>
            <a:r>
              <a:rPr lang="ru-RU" b="1" dirty="0">
                <a:latin typeface="Segoe Print" pitchFamily="2" charset="0"/>
              </a:rPr>
              <a:t>Анатольевна</a:t>
            </a:r>
            <a:endParaRPr lang="ru-RU" b="1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556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389586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8698369">
            <a:off x="1417535" y="738884"/>
            <a:ext cx="1508011" cy="160170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566117">
            <a:off x="5889085" y="605537"/>
            <a:ext cx="1601498" cy="1594712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51720" y="1162878"/>
            <a:ext cx="4896544" cy="457078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63237" y="3836841"/>
            <a:ext cx="1390650" cy="1224136"/>
          </a:xfrm>
          <a:prstGeom prst="ellipse">
            <a:avLst/>
          </a:prstGeom>
          <a:solidFill>
            <a:srgbClr val="C0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nterior-stickers.ru/68095-thickbox_default/koshachi-glaz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588" y="1953304"/>
            <a:ext cx="3245580" cy="13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внобедренный треугольник 13"/>
          <p:cNvSpPr/>
          <p:nvPr/>
        </p:nvSpPr>
        <p:spPr>
          <a:xfrm>
            <a:off x="4273116" y="3121938"/>
            <a:ext cx="370892" cy="390939"/>
          </a:xfrm>
          <a:prstGeom prst="triangle">
            <a:avLst/>
          </a:prstGeom>
          <a:solidFill>
            <a:schemeClr val="tx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5465698" y="2635356"/>
            <a:ext cx="2490678" cy="7864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618098" y="3357041"/>
            <a:ext cx="2587383" cy="2267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032" y="3836841"/>
            <a:ext cx="2338278" cy="2196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7346" y="3371135"/>
            <a:ext cx="2312885" cy="241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331640" y="3861048"/>
            <a:ext cx="1986622" cy="532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2893338"/>
            <a:ext cx="1939403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569090" y="618063"/>
            <a:ext cx="77457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а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97376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389586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8698369">
            <a:off x="1417535" y="738884"/>
            <a:ext cx="1508011" cy="160170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566117">
            <a:off x="5889085" y="605537"/>
            <a:ext cx="1601498" cy="1594712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31946" y="1185007"/>
            <a:ext cx="4896544" cy="457078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nterior-stickers.ru/68095-thickbox_default/koshachi-glaz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588" y="1953304"/>
            <a:ext cx="3245580" cy="13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внобедренный треугольник 13"/>
          <p:cNvSpPr/>
          <p:nvPr/>
        </p:nvSpPr>
        <p:spPr>
          <a:xfrm>
            <a:off x="4273116" y="3121938"/>
            <a:ext cx="370892" cy="390939"/>
          </a:xfrm>
          <a:prstGeom prst="triangle">
            <a:avLst/>
          </a:prstGeom>
          <a:solidFill>
            <a:schemeClr val="tx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5465698" y="2635356"/>
            <a:ext cx="2490678" cy="7864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618098" y="3357041"/>
            <a:ext cx="2587383" cy="2267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032" y="3836841"/>
            <a:ext cx="2338278" cy="2196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7346" y="3371135"/>
            <a:ext cx="2312885" cy="241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331640" y="3861048"/>
            <a:ext cx="1986622" cy="532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2893338"/>
            <a:ext cx="1939403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Равнобедренный треугольник 4"/>
          <p:cNvSpPr/>
          <p:nvPr/>
        </p:nvSpPr>
        <p:spPr>
          <a:xfrm rot="10972182">
            <a:off x="2829503" y="4509432"/>
            <a:ext cx="3259535" cy="443455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7603427" y="754907"/>
            <a:ext cx="8499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и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42160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389586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8698369">
            <a:off x="1417535" y="738884"/>
            <a:ext cx="1508011" cy="160170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566117">
            <a:off x="5889085" y="605537"/>
            <a:ext cx="1601498" cy="1594712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51720" y="1162878"/>
            <a:ext cx="4896544" cy="457078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67944" y="3946642"/>
            <a:ext cx="756084" cy="1426573"/>
          </a:xfrm>
          <a:prstGeom prst="ellipse">
            <a:avLst/>
          </a:prstGeom>
          <a:solidFill>
            <a:srgbClr val="C0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nterior-stickers.ru/68095-thickbox_default/koshachi-glaz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588" y="1953304"/>
            <a:ext cx="3245580" cy="13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внобедренный треугольник 13"/>
          <p:cNvSpPr/>
          <p:nvPr/>
        </p:nvSpPr>
        <p:spPr>
          <a:xfrm>
            <a:off x="4273116" y="3121938"/>
            <a:ext cx="370892" cy="390939"/>
          </a:xfrm>
          <a:prstGeom prst="triangle">
            <a:avLst/>
          </a:prstGeom>
          <a:solidFill>
            <a:schemeClr val="tx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5465698" y="2635356"/>
            <a:ext cx="2490678" cy="7864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618098" y="3357041"/>
            <a:ext cx="2587383" cy="2267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032" y="3836841"/>
            <a:ext cx="2338278" cy="2196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7346" y="3371135"/>
            <a:ext cx="2312885" cy="241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331640" y="3861048"/>
            <a:ext cx="1986622" cy="532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2893338"/>
            <a:ext cx="1939403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96336" y="548680"/>
            <a:ext cx="8338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о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42160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389586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8698369">
            <a:off x="1417535" y="738884"/>
            <a:ext cx="1508011" cy="160170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566117">
            <a:off x="5889085" y="605537"/>
            <a:ext cx="1601498" cy="1594712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51720" y="1162878"/>
            <a:ext cx="4896544" cy="457078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491880" y="4291338"/>
            <a:ext cx="2068685" cy="865854"/>
          </a:xfrm>
          <a:prstGeom prst="ellipse">
            <a:avLst/>
          </a:prstGeom>
          <a:solidFill>
            <a:srgbClr val="C0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nterior-stickers.ru/68095-thickbox_default/koshachi-glaz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588" y="1953304"/>
            <a:ext cx="3245580" cy="13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внобедренный треугольник 13"/>
          <p:cNvSpPr/>
          <p:nvPr/>
        </p:nvSpPr>
        <p:spPr>
          <a:xfrm>
            <a:off x="4273116" y="3121938"/>
            <a:ext cx="370892" cy="390939"/>
          </a:xfrm>
          <a:prstGeom prst="triangle">
            <a:avLst/>
          </a:prstGeom>
          <a:solidFill>
            <a:schemeClr val="tx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5465698" y="2635356"/>
            <a:ext cx="2490678" cy="7864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618098" y="3357041"/>
            <a:ext cx="2587383" cy="2267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032" y="3836841"/>
            <a:ext cx="2338278" cy="2196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7346" y="3371135"/>
            <a:ext cx="2312885" cy="241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331640" y="3861048"/>
            <a:ext cx="1986622" cy="532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2893338"/>
            <a:ext cx="1939403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802943" y="754907"/>
            <a:ext cx="7296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э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42160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089978" cy="6858000"/>
          </a:xfrm>
          <a:prstGeom prst="rect">
            <a:avLst/>
          </a:prstGeom>
          <a:solidFill>
            <a:srgbClr val="FF0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68525" y="389586"/>
            <a:ext cx="8352928" cy="5976664"/>
          </a:xfrm>
          <a:prstGeom prst="rect">
            <a:avLst/>
          </a:prstGeom>
          <a:solidFill>
            <a:srgbClr val="FFC0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endParaRPr lang="ru-RU" dirty="0"/>
          </a:p>
        </p:txBody>
      </p:sp>
      <p:sp>
        <p:nvSpPr>
          <p:cNvPr id="7" name="Равнобедренный треугольник 6"/>
          <p:cNvSpPr/>
          <p:nvPr/>
        </p:nvSpPr>
        <p:spPr>
          <a:xfrm rot="18698369">
            <a:off x="1417535" y="738884"/>
            <a:ext cx="1508011" cy="160170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2566117">
            <a:off x="5889085" y="605537"/>
            <a:ext cx="1601498" cy="1594712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51720" y="1162878"/>
            <a:ext cx="4896544" cy="4570784"/>
          </a:xfrm>
          <a:prstGeom prst="ellips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273116" y="4855809"/>
            <a:ext cx="442900" cy="443467"/>
          </a:xfrm>
          <a:prstGeom prst="ellipse">
            <a:avLst/>
          </a:prstGeom>
          <a:solidFill>
            <a:srgbClr val="C00000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 descr="https://interior-stickers.ru/68095-thickbox_default/koshachi-glaza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588" y="1953304"/>
            <a:ext cx="3245580" cy="1364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Равнобедренный треугольник 13"/>
          <p:cNvSpPr/>
          <p:nvPr/>
        </p:nvSpPr>
        <p:spPr>
          <a:xfrm>
            <a:off x="4273116" y="3121938"/>
            <a:ext cx="370892" cy="390939"/>
          </a:xfrm>
          <a:prstGeom prst="triangle">
            <a:avLst/>
          </a:prstGeom>
          <a:solidFill>
            <a:schemeClr val="tx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5465698" y="2635356"/>
            <a:ext cx="2490678" cy="78648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618098" y="3357041"/>
            <a:ext cx="2587383" cy="22671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032" y="3836841"/>
            <a:ext cx="2338278" cy="2196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977346" y="3371135"/>
            <a:ext cx="2312885" cy="24117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331640" y="3861048"/>
            <a:ext cx="1986622" cy="5329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331640" y="2893338"/>
            <a:ext cx="1939403" cy="45720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Равнобедренный треугольник 16"/>
          <p:cNvSpPr/>
          <p:nvPr/>
        </p:nvSpPr>
        <p:spPr>
          <a:xfrm rot="10972182">
            <a:off x="3158801" y="4465081"/>
            <a:ext cx="2682380" cy="288032"/>
          </a:xfrm>
          <a:prstGeom prst="triangl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453674" y="618063"/>
            <a:ext cx="10054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342160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18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2020-09-11T18:43:22Z</dcterms:created>
  <dcterms:modified xsi:type="dcterms:W3CDTF">2020-09-12T10:51:20Z</dcterms:modified>
</cp:coreProperties>
</file>