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7" r:id="rId3"/>
    <p:sldId id="257" r:id="rId4"/>
    <p:sldId id="259" r:id="rId5"/>
    <p:sldId id="268" r:id="rId6"/>
    <p:sldId id="260" r:id="rId7"/>
    <p:sldId id="261" r:id="rId8"/>
    <p:sldId id="265" r:id="rId9"/>
    <p:sldId id="263" r:id="rId10"/>
    <p:sldId id="264" r:id="rId11"/>
    <p:sldId id="270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5"/>
    <a:srgbClr val="A7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4660"/>
  </p:normalViewPr>
  <p:slideViewPr>
    <p:cSldViewPr>
      <p:cViewPr varScale="1">
        <p:scale>
          <a:sx n="62" d="100"/>
          <a:sy n="62" d="100"/>
        </p:scale>
        <p:origin x="1564" y="1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589A70-555F-466D-85CC-40D040C9A723}" type="doc">
      <dgm:prSet loTypeId="urn:microsoft.com/office/officeart/2005/8/layout/radial5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C2E45A2-73F0-4DC0-A3B9-BB98CFF5B7DE}">
      <dgm:prSet phldrT="[Текст]" custT="1"/>
      <dgm:spPr/>
      <dgm:t>
        <a:bodyPr/>
        <a:lstStyle/>
        <a:p>
          <a:r>
            <a:rPr lang="ru-RU" sz="1400" b="1" smtClean="0">
              <a:solidFill>
                <a:srgbClr val="C00000"/>
              </a:solidFill>
            </a:rPr>
            <a:t>ПЛАВАНИЕ СПОСОБСТВУЕТ</a:t>
          </a:r>
          <a:endParaRPr lang="ru-RU" sz="1400" b="1" dirty="0">
            <a:solidFill>
              <a:srgbClr val="C00000"/>
            </a:solidFill>
          </a:endParaRPr>
        </a:p>
      </dgm:t>
    </dgm:pt>
    <dgm:pt modelId="{E0688DB3-722D-4FEB-AB43-AAAA2D847662}" type="parTrans" cxnId="{9C038F98-E055-40E4-831C-4061C421871F}">
      <dgm:prSet/>
      <dgm:spPr/>
      <dgm:t>
        <a:bodyPr/>
        <a:lstStyle/>
        <a:p>
          <a:endParaRPr lang="ru-RU" sz="1400" b="1"/>
        </a:p>
      </dgm:t>
    </dgm:pt>
    <dgm:pt modelId="{6CC15405-1B5F-42AA-912C-102EAB6DDC91}" type="sibTrans" cxnId="{9C038F98-E055-40E4-831C-4061C421871F}">
      <dgm:prSet/>
      <dgm:spPr/>
      <dgm:t>
        <a:bodyPr/>
        <a:lstStyle/>
        <a:p>
          <a:endParaRPr lang="ru-RU" sz="1400" b="1"/>
        </a:p>
      </dgm:t>
    </dgm:pt>
    <dgm:pt modelId="{A67F9661-A0AD-45D3-B958-ABD0BF47986F}">
      <dgm:prSet phldrT="[Текст]" custT="1"/>
      <dgm:spPr/>
      <dgm:t>
        <a:bodyPr/>
        <a:lstStyle/>
        <a:p>
          <a:r>
            <a:rPr lang="ru-RU" sz="1400" b="1" dirty="0" smtClean="0"/>
            <a:t>Закаливанию организма</a:t>
          </a:r>
          <a:endParaRPr lang="ru-RU" sz="1400" b="1" dirty="0"/>
        </a:p>
      </dgm:t>
    </dgm:pt>
    <dgm:pt modelId="{8B12149C-74DA-4302-A4DB-B20628DF5D0E}" type="parTrans" cxnId="{4B9BDD77-4522-4538-8B9A-C8DFA7F7375A}">
      <dgm:prSet custT="1"/>
      <dgm:spPr>
        <a:solidFill>
          <a:srgbClr val="00B050"/>
        </a:solidFill>
      </dgm:spPr>
      <dgm:t>
        <a:bodyPr/>
        <a:lstStyle/>
        <a:p>
          <a:endParaRPr lang="ru-RU" sz="1400" b="1"/>
        </a:p>
      </dgm:t>
    </dgm:pt>
    <dgm:pt modelId="{DF5CC2BD-A9E6-4136-8384-94F34D9AB164}" type="sibTrans" cxnId="{4B9BDD77-4522-4538-8B9A-C8DFA7F7375A}">
      <dgm:prSet/>
      <dgm:spPr/>
      <dgm:t>
        <a:bodyPr/>
        <a:lstStyle/>
        <a:p>
          <a:endParaRPr lang="ru-RU" sz="1400" b="1"/>
        </a:p>
      </dgm:t>
    </dgm:pt>
    <dgm:pt modelId="{C56C12E7-CE7E-4FAD-B351-4FDF0776297F}">
      <dgm:prSet phldrT="[Текст]" custT="1"/>
      <dgm:spPr/>
      <dgm:t>
        <a:bodyPr/>
        <a:lstStyle/>
        <a:p>
          <a:r>
            <a:rPr lang="ru-RU" sz="1400" b="1" dirty="0" smtClean="0"/>
            <a:t>Укреплению мышечного корсета</a:t>
          </a:r>
          <a:endParaRPr lang="ru-RU" sz="1400" b="1" dirty="0"/>
        </a:p>
      </dgm:t>
    </dgm:pt>
    <dgm:pt modelId="{C1464E23-2097-4A93-8E4D-33C9788419ED}" type="parTrans" cxnId="{B92CAA44-213C-4C3E-9938-938AE6EE8AD3}">
      <dgm:prSet custT="1"/>
      <dgm:spPr>
        <a:solidFill>
          <a:srgbClr val="00B050"/>
        </a:solidFill>
      </dgm:spPr>
      <dgm:t>
        <a:bodyPr/>
        <a:lstStyle/>
        <a:p>
          <a:endParaRPr lang="ru-RU" sz="1400" b="1">
            <a:solidFill>
              <a:srgbClr val="00B050"/>
            </a:solidFill>
          </a:endParaRPr>
        </a:p>
      </dgm:t>
    </dgm:pt>
    <dgm:pt modelId="{626A66BD-D9E7-4095-B3D3-1B52076857A5}" type="sibTrans" cxnId="{B92CAA44-213C-4C3E-9938-938AE6EE8AD3}">
      <dgm:prSet/>
      <dgm:spPr/>
      <dgm:t>
        <a:bodyPr/>
        <a:lstStyle/>
        <a:p>
          <a:endParaRPr lang="ru-RU" sz="1400" b="1"/>
        </a:p>
      </dgm:t>
    </dgm:pt>
    <dgm:pt modelId="{0B153CE6-B67C-4E47-854D-42C73CB835B4}">
      <dgm:prSet phldrT="[Текст]" custT="1"/>
      <dgm:spPr/>
      <dgm:t>
        <a:bodyPr/>
        <a:lstStyle/>
        <a:p>
          <a:r>
            <a:rPr lang="ru-RU" sz="1400" b="1" dirty="0" smtClean="0"/>
            <a:t>улучшению работы сердечно сосудистой системы</a:t>
          </a:r>
          <a:endParaRPr lang="ru-RU" sz="1400" b="1" dirty="0"/>
        </a:p>
      </dgm:t>
    </dgm:pt>
    <dgm:pt modelId="{8790743C-EBF9-4FF2-A264-67EDD74FCC58}" type="parTrans" cxnId="{BEA3158B-5C60-4755-AF6D-EF8B0B55EC57}">
      <dgm:prSet custT="1"/>
      <dgm:spPr>
        <a:solidFill>
          <a:srgbClr val="00B050"/>
        </a:solidFill>
      </dgm:spPr>
      <dgm:t>
        <a:bodyPr/>
        <a:lstStyle/>
        <a:p>
          <a:endParaRPr lang="ru-RU" sz="1400" b="1"/>
        </a:p>
      </dgm:t>
    </dgm:pt>
    <dgm:pt modelId="{A9961289-BBD0-4619-89DC-887BF1A2FF34}" type="sibTrans" cxnId="{BEA3158B-5C60-4755-AF6D-EF8B0B55EC57}">
      <dgm:prSet/>
      <dgm:spPr/>
      <dgm:t>
        <a:bodyPr/>
        <a:lstStyle/>
        <a:p>
          <a:endParaRPr lang="ru-RU" sz="1400" b="1"/>
        </a:p>
      </dgm:t>
    </dgm:pt>
    <dgm:pt modelId="{ED6A04C0-9C89-42F5-B042-33231EDE4CB7}">
      <dgm:prSet phldrT="[Текст]" custT="1"/>
      <dgm:spPr/>
      <dgm:t>
        <a:bodyPr/>
        <a:lstStyle/>
        <a:p>
          <a:r>
            <a:rPr lang="ru-RU" sz="1400" b="1" dirty="0" smtClean="0"/>
            <a:t>Тренировке дыхательной системы</a:t>
          </a:r>
          <a:endParaRPr lang="ru-RU" sz="1400" b="1" dirty="0"/>
        </a:p>
      </dgm:t>
    </dgm:pt>
    <dgm:pt modelId="{6DF694ED-1AE3-4C0C-A323-0315659E1847}" type="parTrans" cxnId="{22125009-04AD-45A4-9E3E-FA8C3D055712}">
      <dgm:prSet custT="1"/>
      <dgm:spPr>
        <a:solidFill>
          <a:srgbClr val="00B050"/>
        </a:solidFill>
      </dgm:spPr>
      <dgm:t>
        <a:bodyPr/>
        <a:lstStyle/>
        <a:p>
          <a:endParaRPr lang="ru-RU" sz="1400" b="1">
            <a:solidFill>
              <a:srgbClr val="00B050"/>
            </a:solidFill>
          </a:endParaRPr>
        </a:p>
      </dgm:t>
    </dgm:pt>
    <dgm:pt modelId="{856219D1-C5A8-40DB-885E-3EEA4DCFB5E8}" type="sibTrans" cxnId="{22125009-04AD-45A4-9E3E-FA8C3D055712}">
      <dgm:prSet/>
      <dgm:spPr/>
      <dgm:t>
        <a:bodyPr/>
        <a:lstStyle/>
        <a:p>
          <a:endParaRPr lang="ru-RU" sz="1400" b="1"/>
        </a:p>
      </dgm:t>
    </dgm:pt>
    <dgm:pt modelId="{0B79706D-8CC0-4487-BA48-57E1AC449E32}" type="pres">
      <dgm:prSet presAssocID="{8E589A70-555F-466D-85CC-40D040C9A72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3C7678-5830-4289-B5FF-1B8FF8371654}" type="pres">
      <dgm:prSet presAssocID="{9C2E45A2-73F0-4DC0-A3B9-BB98CFF5B7DE}" presName="centerShape" presStyleLbl="node0" presStyleIdx="0" presStyleCnt="1" custScaleX="155238"/>
      <dgm:spPr/>
      <dgm:t>
        <a:bodyPr/>
        <a:lstStyle/>
        <a:p>
          <a:endParaRPr lang="ru-RU"/>
        </a:p>
      </dgm:t>
    </dgm:pt>
    <dgm:pt modelId="{7BB278F6-734E-4647-8ECF-DA256A59984C}" type="pres">
      <dgm:prSet presAssocID="{8B12149C-74DA-4302-A4DB-B20628DF5D0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C9C59094-954D-43CB-AA4E-6F41E3C68C2F}" type="pres">
      <dgm:prSet presAssocID="{8B12149C-74DA-4302-A4DB-B20628DF5D0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D997A9C2-EAE1-4DFF-9B2C-B486542A015A}" type="pres">
      <dgm:prSet presAssocID="{A67F9661-A0AD-45D3-B958-ABD0BF47986F}" presName="node" presStyleLbl="node1" presStyleIdx="0" presStyleCnt="4" custScaleX="184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C8528E-9306-428C-B94E-42073BE54F3C}" type="pres">
      <dgm:prSet presAssocID="{C1464E23-2097-4A93-8E4D-33C9788419ED}" presName="parTrans" presStyleLbl="sibTrans2D1" presStyleIdx="1" presStyleCnt="4"/>
      <dgm:spPr/>
      <dgm:t>
        <a:bodyPr/>
        <a:lstStyle/>
        <a:p>
          <a:endParaRPr lang="ru-RU"/>
        </a:p>
      </dgm:t>
    </dgm:pt>
    <dgm:pt modelId="{2E1D4510-CEFD-42E1-B0C5-58F7076E1E56}" type="pres">
      <dgm:prSet presAssocID="{C1464E23-2097-4A93-8E4D-33C9788419ED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02CA4F0B-63FC-4434-AF2F-912BA22E229C}" type="pres">
      <dgm:prSet presAssocID="{C56C12E7-CE7E-4FAD-B351-4FDF0776297F}" presName="node" presStyleLbl="node1" presStyleIdx="1" presStyleCnt="4" custScaleX="139950" custRadScaleRad="135609" custRadScaleInc="-2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96BF6-1530-4F37-A9C1-ACF8C30CEC79}" type="pres">
      <dgm:prSet presAssocID="{8790743C-EBF9-4FF2-A264-67EDD74FCC5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F0D62ECB-F553-47D6-A0C9-89EB7C7E2ABE}" type="pres">
      <dgm:prSet presAssocID="{8790743C-EBF9-4FF2-A264-67EDD74FCC5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433AAEE8-26DB-4841-BB25-84BE88DDB7A6}" type="pres">
      <dgm:prSet presAssocID="{0B153CE6-B67C-4E47-854D-42C73CB835B4}" presName="node" presStyleLbl="node1" presStyleIdx="2" presStyleCnt="4" custScaleX="179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963F9A-1413-4CDC-9F71-82DBC28FD499}" type="pres">
      <dgm:prSet presAssocID="{6DF694ED-1AE3-4C0C-A323-0315659E1847}" presName="parTrans" presStyleLbl="sibTrans2D1" presStyleIdx="3" presStyleCnt="4"/>
      <dgm:spPr/>
      <dgm:t>
        <a:bodyPr/>
        <a:lstStyle/>
        <a:p>
          <a:endParaRPr lang="ru-RU"/>
        </a:p>
      </dgm:t>
    </dgm:pt>
    <dgm:pt modelId="{F8A07B8D-0253-403F-8EF4-EAA36E8D10A2}" type="pres">
      <dgm:prSet presAssocID="{6DF694ED-1AE3-4C0C-A323-0315659E1847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0DA54AEA-4D2C-4369-9227-774937E55AF1}" type="pres">
      <dgm:prSet presAssocID="{ED6A04C0-9C89-42F5-B042-33231EDE4CB7}" presName="node" presStyleLbl="node1" presStyleIdx="3" presStyleCnt="4" custScaleX="137331" custRadScaleRad="136262" custRadScaleInc="2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6D161A-3823-484C-8B7F-2475A0D27A8A}" type="presOf" srcId="{6DF694ED-1AE3-4C0C-A323-0315659E1847}" destId="{19963F9A-1413-4CDC-9F71-82DBC28FD499}" srcOrd="0" destOrd="0" presId="urn:microsoft.com/office/officeart/2005/8/layout/radial5"/>
    <dgm:cxn modelId="{BEA3158B-5C60-4755-AF6D-EF8B0B55EC57}" srcId="{9C2E45A2-73F0-4DC0-A3B9-BB98CFF5B7DE}" destId="{0B153CE6-B67C-4E47-854D-42C73CB835B4}" srcOrd="2" destOrd="0" parTransId="{8790743C-EBF9-4FF2-A264-67EDD74FCC58}" sibTransId="{A9961289-BBD0-4619-89DC-887BF1A2FF34}"/>
    <dgm:cxn modelId="{9C038F98-E055-40E4-831C-4061C421871F}" srcId="{8E589A70-555F-466D-85CC-40D040C9A723}" destId="{9C2E45A2-73F0-4DC0-A3B9-BB98CFF5B7DE}" srcOrd="0" destOrd="0" parTransId="{E0688DB3-722D-4FEB-AB43-AAAA2D847662}" sibTransId="{6CC15405-1B5F-42AA-912C-102EAB6DDC91}"/>
    <dgm:cxn modelId="{086D2FF6-8914-4AF2-BE35-93094DF8CD29}" type="presOf" srcId="{9C2E45A2-73F0-4DC0-A3B9-BB98CFF5B7DE}" destId="{5A3C7678-5830-4289-B5FF-1B8FF8371654}" srcOrd="0" destOrd="0" presId="urn:microsoft.com/office/officeart/2005/8/layout/radial5"/>
    <dgm:cxn modelId="{B92CAA44-213C-4C3E-9938-938AE6EE8AD3}" srcId="{9C2E45A2-73F0-4DC0-A3B9-BB98CFF5B7DE}" destId="{C56C12E7-CE7E-4FAD-B351-4FDF0776297F}" srcOrd="1" destOrd="0" parTransId="{C1464E23-2097-4A93-8E4D-33C9788419ED}" sibTransId="{626A66BD-D9E7-4095-B3D3-1B52076857A5}"/>
    <dgm:cxn modelId="{F559F7B6-183F-42CA-A5B4-ED0BFF42C90B}" type="presOf" srcId="{C1464E23-2097-4A93-8E4D-33C9788419ED}" destId="{2FC8528E-9306-428C-B94E-42073BE54F3C}" srcOrd="0" destOrd="0" presId="urn:microsoft.com/office/officeart/2005/8/layout/radial5"/>
    <dgm:cxn modelId="{8F6D1BB8-7FA5-4A19-8C10-A76FB04FA248}" type="presOf" srcId="{8790743C-EBF9-4FF2-A264-67EDD74FCC58}" destId="{F0D62ECB-F553-47D6-A0C9-89EB7C7E2ABE}" srcOrd="1" destOrd="0" presId="urn:microsoft.com/office/officeart/2005/8/layout/radial5"/>
    <dgm:cxn modelId="{B218C925-9AC7-41A1-A01F-F79517ED4275}" type="presOf" srcId="{A67F9661-A0AD-45D3-B958-ABD0BF47986F}" destId="{D997A9C2-EAE1-4DFF-9B2C-B486542A015A}" srcOrd="0" destOrd="0" presId="urn:microsoft.com/office/officeart/2005/8/layout/radial5"/>
    <dgm:cxn modelId="{DD20BF47-B414-4291-9F18-B3FDCC32FE56}" type="presOf" srcId="{ED6A04C0-9C89-42F5-B042-33231EDE4CB7}" destId="{0DA54AEA-4D2C-4369-9227-774937E55AF1}" srcOrd="0" destOrd="0" presId="urn:microsoft.com/office/officeart/2005/8/layout/radial5"/>
    <dgm:cxn modelId="{8311E5B1-EA87-4376-8E7C-8D6A8DD1B31B}" type="presOf" srcId="{C1464E23-2097-4A93-8E4D-33C9788419ED}" destId="{2E1D4510-CEFD-42E1-B0C5-58F7076E1E56}" srcOrd="1" destOrd="0" presId="urn:microsoft.com/office/officeart/2005/8/layout/radial5"/>
    <dgm:cxn modelId="{45D4E5EA-CC9C-4B74-BB4E-6CFA2658D763}" type="presOf" srcId="{8B12149C-74DA-4302-A4DB-B20628DF5D0E}" destId="{7BB278F6-734E-4647-8ECF-DA256A59984C}" srcOrd="0" destOrd="0" presId="urn:microsoft.com/office/officeart/2005/8/layout/radial5"/>
    <dgm:cxn modelId="{5BCF6734-EC26-4C21-882E-69D2FEACD563}" type="presOf" srcId="{8E589A70-555F-466D-85CC-40D040C9A723}" destId="{0B79706D-8CC0-4487-BA48-57E1AC449E32}" srcOrd="0" destOrd="0" presId="urn:microsoft.com/office/officeart/2005/8/layout/radial5"/>
    <dgm:cxn modelId="{0E74DF57-F6FB-473A-B4FA-E66CC3CE2DFA}" type="presOf" srcId="{0B153CE6-B67C-4E47-854D-42C73CB835B4}" destId="{433AAEE8-26DB-4841-BB25-84BE88DDB7A6}" srcOrd="0" destOrd="0" presId="urn:microsoft.com/office/officeart/2005/8/layout/radial5"/>
    <dgm:cxn modelId="{22125009-04AD-45A4-9E3E-FA8C3D055712}" srcId="{9C2E45A2-73F0-4DC0-A3B9-BB98CFF5B7DE}" destId="{ED6A04C0-9C89-42F5-B042-33231EDE4CB7}" srcOrd="3" destOrd="0" parTransId="{6DF694ED-1AE3-4C0C-A323-0315659E1847}" sibTransId="{856219D1-C5A8-40DB-885E-3EEA4DCFB5E8}"/>
    <dgm:cxn modelId="{23FDCA0B-6306-4E89-B4F9-1324D7BDF403}" type="presOf" srcId="{8790743C-EBF9-4FF2-A264-67EDD74FCC58}" destId="{0F496BF6-1530-4F37-A9C1-ACF8C30CEC79}" srcOrd="0" destOrd="0" presId="urn:microsoft.com/office/officeart/2005/8/layout/radial5"/>
    <dgm:cxn modelId="{F3C30259-3393-4791-99D6-BE30E325BBF1}" type="presOf" srcId="{C56C12E7-CE7E-4FAD-B351-4FDF0776297F}" destId="{02CA4F0B-63FC-4434-AF2F-912BA22E229C}" srcOrd="0" destOrd="0" presId="urn:microsoft.com/office/officeart/2005/8/layout/radial5"/>
    <dgm:cxn modelId="{60D3F0E4-B7D1-40F1-A7B3-CA7EA472BE8B}" type="presOf" srcId="{6DF694ED-1AE3-4C0C-A323-0315659E1847}" destId="{F8A07B8D-0253-403F-8EF4-EAA36E8D10A2}" srcOrd="1" destOrd="0" presId="urn:microsoft.com/office/officeart/2005/8/layout/radial5"/>
    <dgm:cxn modelId="{4B9BDD77-4522-4538-8B9A-C8DFA7F7375A}" srcId="{9C2E45A2-73F0-4DC0-A3B9-BB98CFF5B7DE}" destId="{A67F9661-A0AD-45D3-B958-ABD0BF47986F}" srcOrd="0" destOrd="0" parTransId="{8B12149C-74DA-4302-A4DB-B20628DF5D0E}" sibTransId="{DF5CC2BD-A9E6-4136-8384-94F34D9AB164}"/>
    <dgm:cxn modelId="{FE007720-F58C-4892-BE04-EAA670AFC8C8}" type="presOf" srcId="{8B12149C-74DA-4302-A4DB-B20628DF5D0E}" destId="{C9C59094-954D-43CB-AA4E-6F41E3C68C2F}" srcOrd="1" destOrd="0" presId="urn:microsoft.com/office/officeart/2005/8/layout/radial5"/>
    <dgm:cxn modelId="{C15E3B38-F8EC-4566-AA85-FB916B4AB4E0}" type="presParOf" srcId="{0B79706D-8CC0-4487-BA48-57E1AC449E32}" destId="{5A3C7678-5830-4289-B5FF-1B8FF8371654}" srcOrd="0" destOrd="0" presId="urn:microsoft.com/office/officeart/2005/8/layout/radial5"/>
    <dgm:cxn modelId="{646465F1-41C9-481C-93D7-CDC21247BEC0}" type="presParOf" srcId="{0B79706D-8CC0-4487-BA48-57E1AC449E32}" destId="{7BB278F6-734E-4647-8ECF-DA256A59984C}" srcOrd="1" destOrd="0" presId="urn:microsoft.com/office/officeart/2005/8/layout/radial5"/>
    <dgm:cxn modelId="{21E8C2BD-4617-414C-8F48-09E9F9F0ADBD}" type="presParOf" srcId="{7BB278F6-734E-4647-8ECF-DA256A59984C}" destId="{C9C59094-954D-43CB-AA4E-6F41E3C68C2F}" srcOrd="0" destOrd="0" presId="urn:microsoft.com/office/officeart/2005/8/layout/radial5"/>
    <dgm:cxn modelId="{02E8DA40-5BD6-4DA9-A46E-4F29BB3FE10A}" type="presParOf" srcId="{0B79706D-8CC0-4487-BA48-57E1AC449E32}" destId="{D997A9C2-EAE1-4DFF-9B2C-B486542A015A}" srcOrd="2" destOrd="0" presId="urn:microsoft.com/office/officeart/2005/8/layout/radial5"/>
    <dgm:cxn modelId="{56EE4685-AF5B-456A-8C55-32208B496ACC}" type="presParOf" srcId="{0B79706D-8CC0-4487-BA48-57E1AC449E32}" destId="{2FC8528E-9306-428C-B94E-42073BE54F3C}" srcOrd="3" destOrd="0" presId="urn:microsoft.com/office/officeart/2005/8/layout/radial5"/>
    <dgm:cxn modelId="{A5EB15CC-3EF0-4C17-88EE-BC9A82FAC773}" type="presParOf" srcId="{2FC8528E-9306-428C-B94E-42073BE54F3C}" destId="{2E1D4510-CEFD-42E1-B0C5-58F7076E1E56}" srcOrd="0" destOrd="0" presId="urn:microsoft.com/office/officeart/2005/8/layout/radial5"/>
    <dgm:cxn modelId="{CCA5083F-F33D-45EA-A4FB-EC52B3219C5E}" type="presParOf" srcId="{0B79706D-8CC0-4487-BA48-57E1AC449E32}" destId="{02CA4F0B-63FC-4434-AF2F-912BA22E229C}" srcOrd="4" destOrd="0" presId="urn:microsoft.com/office/officeart/2005/8/layout/radial5"/>
    <dgm:cxn modelId="{3A1464E5-4D9E-4D21-8198-2C40A430378B}" type="presParOf" srcId="{0B79706D-8CC0-4487-BA48-57E1AC449E32}" destId="{0F496BF6-1530-4F37-A9C1-ACF8C30CEC79}" srcOrd="5" destOrd="0" presId="urn:microsoft.com/office/officeart/2005/8/layout/radial5"/>
    <dgm:cxn modelId="{12FC28FA-DC9C-4CBE-8E8C-FEAD40BDD1C2}" type="presParOf" srcId="{0F496BF6-1530-4F37-A9C1-ACF8C30CEC79}" destId="{F0D62ECB-F553-47D6-A0C9-89EB7C7E2ABE}" srcOrd="0" destOrd="0" presId="urn:microsoft.com/office/officeart/2005/8/layout/radial5"/>
    <dgm:cxn modelId="{E1D63400-8B72-4267-B40E-C0959FAE066C}" type="presParOf" srcId="{0B79706D-8CC0-4487-BA48-57E1AC449E32}" destId="{433AAEE8-26DB-4841-BB25-84BE88DDB7A6}" srcOrd="6" destOrd="0" presId="urn:microsoft.com/office/officeart/2005/8/layout/radial5"/>
    <dgm:cxn modelId="{F0AACB55-E7C0-44D4-BE94-6AB6DC796187}" type="presParOf" srcId="{0B79706D-8CC0-4487-BA48-57E1AC449E32}" destId="{19963F9A-1413-4CDC-9F71-82DBC28FD499}" srcOrd="7" destOrd="0" presId="urn:microsoft.com/office/officeart/2005/8/layout/radial5"/>
    <dgm:cxn modelId="{EEB06283-3A48-4F88-A060-9269E2E20D9F}" type="presParOf" srcId="{19963F9A-1413-4CDC-9F71-82DBC28FD499}" destId="{F8A07B8D-0253-403F-8EF4-EAA36E8D10A2}" srcOrd="0" destOrd="0" presId="urn:microsoft.com/office/officeart/2005/8/layout/radial5"/>
    <dgm:cxn modelId="{577308CD-C1C3-49F7-8E9D-692955C6FB65}" type="presParOf" srcId="{0B79706D-8CC0-4487-BA48-57E1AC449E32}" destId="{0DA54AEA-4D2C-4369-9227-774937E55AF1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C7678-5830-4289-B5FF-1B8FF8371654}">
      <dsp:nvSpPr>
        <dsp:cNvPr id="0" name=""/>
        <dsp:cNvSpPr/>
      </dsp:nvSpPr>
      <dsp:spPr>
        <a:xfrm>
          <a:off x="2417065" y="1624669"/>
          <a:ext cx="1799092" cy="1158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rgbClr val="C00000"/>
              </a:solidFill>
            </a:rPr>
            <a:t>ПЛАВАНИЕ СПОСОБСТВУЕТ</a:t>
          </a:r>
          <a:endParaRPr lang="ru-RU" sz="1400" b="1" kern="1200" dirty="0">
            <a:solidFill>
              <a:srgbClr val="C00000"/>
            </a:solidFill>
          </a:endParaRPr>
        </a:p>
      </dsp:txBody>
      <dsp:txXfrm>
        <a:off x="2680536" y="1794390"/>
        <a:ext cx="1272150" cy="819483"/>
      </dsp:txXfrm>
    </dsp:sp>
    <dsp:sp modelId="{7BB278F6-734E-4647-8ECF-DA256A59984C}">
      <dsp:nvSpPr>
        <dsp:cNvPr id="0" name=""/>
        <dsp:cNvSpPr/>
      </dsp:nvSpPr>
      <dsp:spPr>
        <a:xfrm rot="16200000">
          <a:off x="3194027" y="1203299"/>
          <a:ext cx="245169" cy="394034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3230803" y="1318882"/>
        <a:ext cx="171618" cy="236420"/>
      </dsp:txXfrm>
    </dsp:sp>
    <dsp:sp modelId="{D997A9C2-EAE1-4DFF-9B2C-B486542A015A}">
      <dsp:nvSpPr>
        <dsp:cNvPr id="0" name=""/>
        <dsp:cNvSpPr/>
      </dsp:nvSpPr>
      <dsp:spPr>
        <a:xfrm>
          <a:off x="2248326" y="3160"/>
          <a:ext cx="2136571" cy="1158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Закаливанию организма</a:t>
          </a:r>
          <a:endParaRPr lang="ru-RU" sz="1400" b="1" kern="1200" dirty="0"/>
        </a:p>
      </dsp:txBody>
      <dsp:txXfrm>
        <a:off x="2561220" y="172881"/>
        <a:ext cx="1510783" cy="819483"/>
      </dsp:txXfrm>
    </dsp:sp>
    <dsp:sp modelId="{2FC8528E-9306-428C-B94E-42073BE54F3C}">
      <dsp:nvSpPr>
        <dsp:cNvPr id="0" name=""/>
        <dsp:cNvSpPr/>
      </dsp:nvSpPr>
      <dsp:spPr>
        <a:xfrm rot="21536685">
          <a:off x="4323276" y="1986186"/>
          <a:ext cx="259039" cy="394034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>
            <a:solidFill>
              <a:srgbClr val="00B050"/>
            </a:solidFill>
          </a:endParaRPr>
        </a:p>
      </dsp:txBody>
      <dsp:txXfrm>
        <a:off x="4323283" y="2065709"/>
        <a:ext cx="181327" cy="236420"/>
      </dsp:txXfrm>
    </dsp:sp>
    <dsp:sp modelId="{02CA4F0B-63FC-4434-AF2F-912BA22E229C}">
      <dsp:nvSpPr>
        <dsp:cNvPr id="0" name=""/>
        <dsp:cNvSpPr/>
      </dsp:nvSpPr>
      <dsp:spPr>
        <a:xfrm>
          <a:off x="4704192" y="1584173"/>
          <a:ext cx="1621915" cy="1158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Укреплению мышечного корсета</a:t>
          </a:r>
          <a:endParaRPr lang="ru-RU" sz="1400" b="1" kern="1200" dirty="0"/>
        </a:p>
      </dsp:txBody>
      <dsp:txXfrm>
        <a:off x="4941716" y="1753894"/>
        <a:ext cx="1146867" cy="819483"/>
      </dsp:txXfrm>
    </dsp:sp>
    <dsp:sp modelId="{0F496BF6-1530-4F37-A9C1-ACF8C30CEC79}">
      <dsp:nvSpPr>
        <dsp:cNvPr id="0" name=""/>
        <dsp:cNvSpPr/>
      </dsp:nvSpPr>
      <dsp:spPr>
        <a:xfrm rot="5400000">
          <a:off x="3194027" y="2810930"/>
          <a:ext cx="245169" cy="394034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/>
        </a:p>
      </dsp:txBody>
      <dsp:txXfrm>
        <a:off x="3230803" y="2852962"/>
        <a:ext cx="171618" cy="236420"/>
      </dsp:txXfrm>
    </dsp:sp>
    <dsp:sp modelId="{433AAEE8-26DB-4841-BB25-84BE88DDB7A6}">
      <dsp:nvSpPr>
        <dsp:cNvPr id="0" name=""/>
        <dsp:cNvSpPr/>
      </dsp:nvSpPr>
      <dsp:spPr>
        <a:xfrm>
          <a:off x="2274054" y="3246177"/>
          <a:ext cx="2085115" cy="1158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улучшению работы сердечно сосудистой системы</a:t>
          </a:r>
          <a:endParaRPr lang="ru-RU" sz="1400" b="1" kern="1200" dirty="0"/>
        </a:p>
      </dsp:txBody>
      <dsp:txXfrm>
        <a:off x="2579412" y="3415898"/>
        <a:ext cx="1474399" cy="819483"/>
      </dsp:txXfrm>
    </dsp:sp>
    <dsp:sp modelId="{19963F9A-1413-4CDC-9F71-82DBC28FD499}">
      <dsp:nvSpPr>
        <dsp:cNvPr id="0" name=""/>
        <dsp:cNvSpPr/>
      </dsp:nvSpPr>
      <dsp:spPr>
        <a:xfrm rot="10863018">
          <a:off x="2031594" y="1986055"/>
          <a:ext cx="272686" cy="394034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>
            <a:solidFill>
              <a:srgbClr val="00B050"/>
            </a:solidFill>
          </a:endParaRPr>
        </a:p>
      </dsp:txBody>
      <dsp:txXfrm rot="10800000">
        <a:off x="2113393" y="2065612"/>
        <a:ext cx="190880" cy="236420"/>
      </dsp:txXfrm>
    </dsp:sp>
    <dsp:sp modelId="{0DA54AEA-4D2C-4369-9227-774937E55AF1}">
      <dsp:nvSpPr>
        <dsp:cNvPr id="0" name=""/>
        <dsp:cNvSpPr/>
      </dsp:nvSpPr>
      <dsp:spPr>
        <a:xfrm>
          <a:off x="311701" y="1584168"/>
          <a:ext cx="1591563" cy="1158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Тренировке дыхательной системы</a:t>
          </a:r>
          <a:endParaRPr lang="ru-RU" sz="1400" b="1" kern="1200" dirty="0"/>
        </a:p>
      </dsp:txBody>
      <dsp:txXfrm>
        <a:off x="544780" y="1753889"/>
        <a:ext cx="1125405" cy="819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045DA-4DD6-40C8-B616-50C5FB0CEE2C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43BE4-1005-4FF5-89A4-82FE7B40D6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ba00_d94a6878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strips dir="r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CDD21-BB59-48D6-949E-8BDAC46FDED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F7A77-15ED-47FF-B8E1-D50A784931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42976" y="142852"/>
            <a:ext cx="7786742" cy="6500858"/>
          </a:xfrm>
          <a:prstGeom prst="rect">
            <a:avLst/>
          </a:prstGeom>
          <a:solidFill>
            <a:srgbClr val="A7E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142976" y="142852"/>
            <a:ext cx="7786742" cy="6500858"/>
          </a:xfrm>
          <a:prstGeom prst="rect">
            <a:avLst/>
          </a:prstGeom>
          <a:noFill/>
          <a:ln w="3175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8df0f_5387f32c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16200000">
            <a:off x="-704092" y="704094"/>
            <a:ext cx="3143272" cy="1735087"/>
          </a:xfrm>
          <a:prstGeom prst="rect">
            <a:avLst/>
          </a:prstGeom>
        </p:spPr>
      </p:pic>
      <p:pic>
        <p:nvPicPr>
          <p:cNvPr id="11" name="Рисунок 10" descr="0_8df12_e56dd90f_L.pn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0653" y="4524001"/>
            <a:ext cx="2690827" cy="1786709"/>
          </a:xfrm>
          <a:prstGeom prst="rect">
            <a:avLst/>
          </a:prstGeom>
        </p:spPr>
      </p:pic>
      <p:pic>
        <p:nvPicPr>
          <p:cNvPr id="12" name="Рисунок 11" descr="0_8df12_e56dd90f_L.png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33785" y="2505463"/>
            <a:ext cx="2582049" cy="1714480"/>
          </a:xfrm>
          <a:prstGeom prst="rect">
            <a:avLst/>
          </a:prstGeom>
        </p:spPr>
      </p:pic>
      <p:pic>
        <p:nvPicPr>
          <p:cNvPr id="13" name="Рисунок 12" descr="0_8df0f_5387f32c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16200000">
            <a:off x="-704092" y="4418821"/>
            <a:ext cx="3143272" cy="1735087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df0f_5387f32c_L.png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7979845" y="478896"/>
            <a:ext cx="1500198" cy="828110"/>
          </a:xfrm>
          <a:prstGeom prst="rect">
            <a:avLst/>
          </a:prstGeom>
        </p:spPr>
      </p:pic>
      <p:pic>
        <p:nvPicPr>
          <p:cNvPr id="15" name="Рисунок 14" descr="0_8df0f_5387f32c_L.png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685872" y="5271251"/>
            <a:ext cx="2044781" cy="1128720"/>
          </a:xfrm>
          <a:prstGeom prst="rect">
            <a:avLst/>
          </a:prstGeom>
        </p:spPr>
      </p:pic>
      <p:pic>
        <p:nvPicPr>
          <p:cNvPr id="16" name="Рисунок 15" descr="0_8df0f_5387f32c_L.png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7924409" y="3566732"/>
            <a:ext cx="1571636" cy="867544"/>
          </a:xfrm>
          <a:prstGeom prst="rect">
            <a:avLst/>
          </a:prstGeom>
        </p:spPr>
      </p:pic>
      <p:pic>
        <p:nvPicPr>
          <p:cNvPr id="17" name="Рисунок 16" descr="0_8df0f_5387f32c_L.png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938920" y="1919471"/>
            <a:ext cx="1552939" cy="857223"/>
          </a:xfrm>
          <a:prstGeom prst="rect">
            <a:avLst/>
          </a:prstGeom>
        </p:spPr>
      </p:pic>
      <p:pic>
        <p:nvPicPr>
          <p:cNvPr id="18" name="Рисунок 17" descr="0_8df0f_5387f32c_L.png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368051" y="368049"/>
            <a:ext cx="1643075" cy="906978"/>
          </a:xfrm>
          <a:prstGeom prst="rect">
            <a:avLst/>
          </a:prstGeom>
        </p:spPr>
      </p:pic>
      <p:pic>
        <p:nvPicPr>
          <p:cNvPr id="19" name="Рисунок 18" descr="0_8df12_e56dd90f_L.png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52035" y="2609463"/>
            <a:ext cx="1500198" cy="996131"/>
          </a:xfrm>
          <a:prstGeom prst="rect">
            <a:avLst/>
          </a:prstGeom>
        </p:spPr>
      </p:pic>
      <p:pic>
        <p:nvPicPr>
          <p:cNvPr id="20" name="Рисунок 19" descr="0_8df12_e56dd90f_L.png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52033" y="4323976"/>
            <a:ext cx="1500198" cy="996131"/>
          </a:xfrm>
          <a:prstGeom prst="rect">
            <a:avLst/>
          </a:prstGeom>
        </p:spPr>
      </p:pic>
      <p:pic>
        <p:nvPicPr>
          <p:cNvPr id="21" name="Рисунок 20" descr="0_8df0f_5387f32c_L.png"/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-368049" y="3582735"/>
            <a:ext cx="1643075" cy="9069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strips dir="rd"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gif"/><Relationship Id="rId4" Type="http://schemas.openxmlformats.org/officeDocument/2006/relationships/hyperlink" Target="http://its.sdsu.edu/multimedia/mathison/neuron/girl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40628" y="2743180"/>
            <a:ext cx="352808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Picture 4" descr="&amp;Rcy;&amp;ycy;&amp;bcy;&amp;kcy;&amp;icy; &amp;icy; &amp;dcy;&amp;iecy;&amp;lcy;&amp;softcy;&amp;fcy;&amp;icy;&amp;ncy;&amp;ycy;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60850">
            <a:off x="164375" y="243786"/>
            <a:ext cx="1584176" cy="121057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58790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71400"/>
            <a:ext cx="9144002" cy="73574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3" y="-387424"/>
            <a:ext cx="9144003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  Плавание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в детском саду</a:t>
            </a:r>
          </a:p>
          <a:p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Автор:Мерлина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Эляна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Владимировна</a:t>
            </a:r>
          </a:p>
          <a:p>
            <a:pPr algn="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Инструктор по физической культуре ГБДОУ № 24 </a:t>
            </a:r>
          </a:p>
          <a:p>
            <a:pPr algn="r"/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.Санкт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-Петербург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Обучение  плаванию\IMG_04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780928"/>
            <a:ext cx="6264696" cy="3523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656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1538" y="428604"/>
            <a:ext cx="7786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normalizeH="0" baseline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4 ЭТАП ОБУЧЕНИЯ </a:t>
            </a:r>
            <a:r>
              <a:rPr lang="ru-RU" sz="3200" b="1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ПЛАВАНИЮ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000108"/>
            <a:ext cx="6858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продолжение совершенствования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техники плавания различными способами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приобретение навыков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прикладного плавания</a:t>
            </a:r>
            <a:endParaRPr lang="ru-RU" sz="2000" b="1" dirty="0"/>
          </a:p>
        </p:txBody>
      </p:sp>
      <p:pic>
        <p:nvPicPr>
          <p:cNvPr id="7" name="Picture 4" descr="http://img-fotki.yandex.ru/get/6701/981986.35/0_84e56_d7e48c5f_ori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429264"/>
            <a:ext cx="2359890" cy="63057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844824"/>
            <a:ext cx="48085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Постепенные занятия плаванием способствуют оздоровлению, физическому развитию и закаливанию детей.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548680"/>
            <a:ext cx="1985736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4" descr="&amp;Rcy;&amp;ycy;&amp;bcy;&amp;kcy;&amp;icy; &amp;icy; &amp;dcy;&amp;iecy;&amp;lcy;&amp;softcy;&amp;fcy;&amp;icy;&amp;ncy;&amp;ycy;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90074">
            <a:off x="5711702" y="4224960"/>
            <a:ext cx="2146034" cy="2154819"/>
          </a:xfrm>
          <a:prstGeom prst="rect">
            <a:avLst/>
          </a:prstGeom>
          <a:noFill/>
        </p:spPr>
      </p:pic>
      <p:pic>
        <p:nvPicPr>
          <p:cNvPr id="7" name="i-main-pic" descr="Картинка 149 из 989">
            <a:hlinkClick r:id="rId4" tgtFrame="_blank"/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437112"/>
            <a:ext cx="2145506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prazdnichniikaleidoskop.ru/wp-content/uploads/2012/08/%D1%81%D0%BF%D0%BE%D1%80%D1%82%D1%81%D0%BC%D0%B5%D0%BD%D1%8B-%D0%BF%D0%BB%D0%BE%D0%B2%D1%86%D1%8B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5040560" cy="3264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142976" y="1916832"/>
            <a:ext cx="7715304" cy="3763977"/>
            <a:chOff x="539552" y="-815361"/>
            <a:chExt cx="7992888" cy="560800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9552" y="-815361"/>
              <a:ext cx="7992888" cy="550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596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1028618"/>
            <a:ext cx="778674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СПАСИБО ЗА ВНИМАНИЕ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54382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Формирование у дошкольников</a:t>
            </a:r>
          </a:p>
          <a:p>
            <a:pPr algn="ctr">
              <a:buNone/>
            </a:pPr>
            <a:r>
              <a:rPr lang="ru-RU" dirty="0" smtClean="0"/>
              <a:t>интереса к занятию плавания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	</a:t>
            </a:r>
          </a:p>
          <a:p>
            <a:pPr algn="ctr"/>
            <a:r>
              <a:rPr lang="ru-RU" dirty="0" smtClean="0"/>
              <a:t>Совершенствовать дыхательную</a:t>
            </a:r>
          </a:p>
          <a:p>
            <a:pPr algn="ctr">
              <a:buNone/>
            </a:pPr>
            <a:r>
              <a:rPr lang="ru-RU" dirty="0" smtClean="0"/>
              <a:t>	систему.</a:t>
            </a:r>
          </a:p>
          <a:p>
            <a:pPr algn="ctr"/>
            <a:r>
              <a:rPr lang="ru-RU" dirty="0" smtClean="0"/>
              <a:t>Развивать физические качества</a:t>
            </a:r>
          </a:p>
          <a:p>
            <a:pPr algn="ctr">
              <a:buNone/>
            </a:pPr>
            <a:r>
              <a:rPr lang="ru-RU" dirty="0" smtClean="0"/>
              <a:t> ( выносливость, силу, координацию .)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764704"/>
            <a:ext cx="137851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2564904"/>
            <a:ext cx="1938608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endParaRPr lang="ru-RU" sz="36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http://s019.radikal.ru/i631/1304/ce/87b1b43cee6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080120" cy="183244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бучение  плаванию\IMG_04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786058"/>
            <a:ext cx="4929222" cy="3568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87624" y="1196171"/>
            <a:ext cx="778674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/>
              <a:t>От всех технологий физического развития, плавание отличается двумя присущими только ему особенностями: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Тело человека при плавании находится в особой среде – воде.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Движения выполняются в горизонтальном положении.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5" name="Picture 4" descr="&amp;Rcy;&amp;ycy;&amp;bcy;&amp;kcy;&amp;icy; &amp;icy; &amp;dcy;&amp;iecy;&amp;lcy;&amp;softcy;&amp;fcy;&amp;icy;&amp;ncy;&amp;ycy;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90074">
            <a:off x="5923636" y="5112779"/>
            <a:ext cx="1595257" cy="15347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3687" y="332656"/>
            <a:ext cx="3880614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Бассейн «</a:t>
            </a:r>
            <a:r>
              <a:rPr lang="ru-RU" sz="2800" b="1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Дельфинчик</a:t>
            </a:r>
            <a:r>
              <a:rPr lang="ru-RU" sz="2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pic>
        <p:nvPicPr>
          <p:cNvPr id="7" name="Picture 2" descr="http://s019.radikal.ru/i631/1304/ce/87b1b43cee6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581128"/>
            <a:ext cx="1656184" cy="202651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404664"/>
            <a:ext cx="778674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Вода оказывает своеобразный массирующий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эффект и прекрасное оздоровительное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действие на организм ребенка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388" name="AutoShape 4" descr="data:image/jpeg;base64,/9j/4AAQSkZJRgABAQAAAQABAAD/2wCEAAkGBxQSEhUUEhQWFhUWGRgWFRUYGRocFhkYFhgWFhgcFhwcHCgiGholHBcZITEhJSkrLi4uFx8zODMtNygtLisBCgoKDg0OGxAQGywkICUsLCwsMCwsLCwsLCwsLCwsLCwsLCwsLCwsLCwsLCwsLCwsLCwsLCwsLCwsLCwsLCwsLP/AABEIANAAyAMBEQACEQEDEQH/xAAcAAEAAgMBAQEAAAAAAAAAAAAABQYDBAcCAQj/xABFEAACAQMBBAYGCAMGBQUAAAABAgMABBEhBQYSMRMiQVFhcQcyUoGRoRQzQmJygpKxIzSiQ1Njc8HwFSSy0eEWRJPC0v/EABsBAQADAQEBAQAAAAAAAAAAAAADBAUBAgYH/8QANhEAAgIBAwIEBAQFAwUAAAAAAAECAxEEITEFEhMiQVEyYXGBBhSR0TNCobHwI0PBFTRTcvH/2gAMAwEAAhEDEQA/AO40AoBQCgFAKAUAoBQCgFAVDf8AupgbaO3kMbs7SE9jCEBuBvusSAfCoNRd4Ue4mpq8V4JzYW2Y7pOJNGU8MkZ9eNu5h+x5EaipITU1mJHKLi8Mkq9nk+0AoBQCgFAKAUAoBQCgFAKAUAoBQCgFAKAUAoBQCgKrv5FhYZ+yKTD+CSjgJ8g3CfdVTWVudTSLGls7LEV+S3YOJYnMUyjAcDII9mRftr4Hl2YrE0+qnS/ka9+njaWHZW9ykhLtRC/IPnMDnwY+qT7Le4mtynVQtWz3Me3TTrZaM1aID7QCgFAKAUAoBQCgFAKAUAoBQCgFAKAUAoBQCgPhNAVa53x2ZN0lu91CQwMbgthTnQjiOnzrmUzuGiq2LtFK1pK3G0ah4pcgiaFtFbT7Qxg/HtrA1+l8J9y4Zs6PUeIu18okWUEYIyDoQeR86z1LHBdaTWDFbNNb/wArLwAf2TgvCfADIKflOPCtGjqE4bS3RRt0UZbx2JS03/RCFvomtjy6T14D+cDq+TAVr1amu34WZlmnnDlFvt7hZFDoyup1DKQVPkRoasEJloBQCgFAKAUAoBQCgFAKAUAoBQCgFAK4D4a6Cg747WF3J9DgkBiA4rt0bJwThIQRyLYJbtwMdtUtbqPBhtyy3pKPElvwaX/DYeEJ0UfCBgLwjGPhWA77G85NhVQxjBDtuyIJBPZ4R1BXomJ6JlOpA7UPiNPCrK1Tsj2W7r3Ify6jLugbFvvRbluCR+hkGjJL1SD3ZOh881HLSTSyt0e46iHD2ZMqcjI1HfVbDXJNlM+SIGBDDIIwQeRB767GTTyhKPcsMqm7tjJZyyQ2szQyJ10B60M0bE440P2lPVJUg8jWx+elGKnyvX6mY9JFtx9S97I37HGsV+gt5Dosmc28h+659Q/db4mtCnU12rMWUrqJVvcuYNTkJ9oBQCgFAKAUAoBQCgFAKAUAoCrby77RWcyxcDykDjnMevQx+2//AOeeATXiU4x2bPUYSlwiS23vDDaxrI7cXSfVInWklJGQI1HrcxryFJzjBd0nhHEs7FRubK72hreSNbwHlaQNhiO6aXmfJcV8rr/xKotx06z8yzDT+5CbJt4rWW5hgifSXRI0dsAImMnGAOfM08d2012WSXG+X8y7p5wrTRJtcTD/ANpOfcn7ceahV+mf+6v6/sT/AJpexhfa6r9bFPH4vE/D+oAj51MoRlvCSf3OrVQ9djBcdA5Fyqxz8KlZAOF+KM6sPxDGR7x216lG3sdabT9PqR3QjNd0Tek3TVQJLCUw5HEE9e3cHUZQ6r5qRzrJq6zZCXh6mPdj19SvFuPws0U20YnEV7H0Eh9V85hk/A/f9061rQjXdHuoeV/VFmvVJ7S2MO9YMaJdJ61u3EfGJsCRfhg+aiptK8t1vh/3PV+yU16EvPDHMnCwDo45HUEGqylKuWxO1Ga3NTZO25dlEJKWlsDgBjlpLbuyebRfMYre0mtVvllyZGp0rh5o8HULedXVXRgysAVYHIIOoIPaK0CiZKAUAoBQCgFAKAUAoBQCgIveXav0W2kmxxFR1F9p26qL72IFck0llnUsvBRdm2XAh6Q8ckhLTOebu3rZ8OwDur5i++Vlndk36qVCGEZdx9mqsQkYs8i8cKu5yUjjdlVU9kaeZ7axuua26dvht+VGfGtRZaK+eJTxLIEUsxAVQWYnkANST7qkhGVklGPLPLwip2W817c9e02a8lv9mR5FjLjvRWGor6yr8L5rzOfmK71CzwSWz96onkEMyvbTnlFOOAt+BvVf3E1lazomq0q7luvdEkbYs37rZEMhy0a8XtDqv+pcGqFWtvq2jJ/Qk7UZdm2KwRJFHngQcK8RyQOwZ7cVDqL5X2OyXLCSSwfb+xjnQxyoro3NWGRSnUWUSU4PDDSexz3eLYtxYwyrDxXNoyMpRtZYcjQg/aQeOor67p/UqtVJKzyz/ozy5zhFrlEnunciSzgIYNhFBwc4KjGD3GptXHFzL+nknWmSkqAghgCpGCDyI7c1BBtPK5JZJNblW3I31TZtxNZzyBrQEmBwePo+3h0zldceBXxr6imxyrTkYF0MTaRf7f0lbNc4NyqeLhlHxIxUqkn6kXa/YtFrdJIoeN1dTyZCGU+RGhr0cM1AKAUAoBQCgFAKAUBUfSIcrap2NcKW/Ikjj+pQfdVXWS7aZFjSrNqIL+JM5jgwOHHSSsMqmewD7UmNcdmhPMA/K3X16ePfZz6I1rrmvLEn9l2CwRiNWZsEks2OIliWYnAA1J7BXzWq1MtRY7JFVLBt1WOla3/4nthAhIa5lit8jmFkYByPJcn3Vu/h6lWatN+m5De8ROhW8CoqoowqgKo7gBgV+ilA09tbFgu4zHcRrIp7+Y8VPMHxFce/IKTMs2ymCzu01ixwlw2skB7BORoU5YfAx286+Y6x0KNidtC83qvcs1Xb4kWUHur4ZrDwy2K4BXU2nsDme98K7MnWa1Yfx2xJZ9r/AH4lGqnXu7fdX2fSb56ypwuXHEiNTdUvL+hjXYFzede+kaNDyt4jjA7nOuT/AL0q9LUVU+WtZfuWlVO15m9vYn9nbDt4BiKJF8cZPvJ1qrZqLJ8ssRohHhG1Lao4wyKw8QDXhWzjwz264vlEUuwTAxksJWtpOZVdYX/HGdPeMVdo6jOG0t0VLdFGfwlg3b9IOZBbbRRbec4CPygl7OoxOhPcT21t1XQsWYsyrKpQeGXypSI+0AoBQCgFAKAUBU/SSrraiZF4jA4kI7l4WRifABsnwFQaivvraJarPDl3EPfSSQCC0sQjTzcRDSZKhVwZJXwQTksPe1fEdP0L6lfKd2VFe39izZZ2o39kXspLQ3SBLiMAsFz0cinQSRZ5rkYI5g6d1Ver9KejnmO8Wdqs7kSlYpMQG8v1+z88hdgn/wCKWvqPwr/3Mv8A1/5KuqeIl+dgASTgDUnuAr7oqFL3U27JtQTyxzvAkcnBEiJGSU4QyvJxqxPFnkOHSuyjg4pZ4JIXsit9H2gkbJLlEnUERSZ04JVJPRuRy1IPZg6Vw6QuyI2tJ3sXJKKvSWjsdWhzhkJ7TGcDPcy18P8AiPpyrl48Fs+fqXKLM7MmZp1QZdlUDmWIAHvNfNQpsm8RT/QsNpFR2tvuGzFs5fpMp04x9Qniz8j5A61u6Tocvj1PlXt6njulLaCNHYu7nBIbi5czXLc3Pqr4IOz/AHyrZnelFV1LES5TplHeW7J+qyyWma9hdiVONfVJPCe9QSAw8DjNe7IdjwzzGWVk2KjPQoDR2xsmK6jMcy5B5HtU96nvqam6dUu6JHZVGxYZ99Hm9MsM52bfNxMP5WY85F16rE8zgaHzHZk/S0XK2PcjBuqdcsM6fUxEKAUAoBQCgFAYL62Esbxt6rqyHyYEH964wc79GUxnuZHk1e2toLY+EhaXpR5/w1+NUNBpI6fvS9ZZJJyyW3eyyJjE8YzLb5dQObL/AGifmUfELUmu0kdTS65HIS7XkwW86yKrocqwDKe8EZFflttbrm4y9DQTyiC3zPDHDL/c3ETnwBbo2J8g5Nb34asUNZj3WCHVLMGWjeyYiwuWXn0MmPepr9BxuUM7HFNhb1tsuQSIvHHIAksecZCZ4WU9jDJ881p9QqjGMWjJ6ZbOUpRfBdNp+lKxuoHhEUzNIpHAQFwew8WdCDrkd1Z1dcpyxE1LbI1R7pcG9cXpuNn2V+31sLJ0hHaGIhmB8D63morP6np1bp5wfsTVT3TRC75boEy/Soo+nxrLbOSQfvQ5OjeHI18l0rqkYrwLNvRS/cuuKT7sZNrYV9BLHm3wFGhQDhZD3MvYa0L4WReZPJpUzhKPlJGoOSdkFtW9Mzm1gPWP18g5RIezP943IDs51bqr8NeJP7L3K1k+99kCahiCKFUYVQAo7gNBVacnJ5ZOo4WEaaOWum16scQB7uKRs/EBB+qpWsVfc8ZzP7G/UBIKArm/GyTND0sWVng/iRsPW01I+QPmKv6G/wAOaXoypq6VOOfY6duntgXlpDcDGZEBYDsYaMPjmvoTDJeugUAoBQCgFAKA5zsKVbC820zDQdFdAd4dZdPewPxruDjZLbuxS3dulyL2XpHGSqiPoEYeshj4c4B0OW4vGjjh4YjJSWUae6nEkLRSAK0MkkfCNQAGJQL4cJGPCvznr2m7dW3H13NCmWYm1tqzFxDJCeUisvxGh9xxVbRS/L2xn7M9T3Rs7r3X0yw6OXRzG0Uo7QwBjf4HNfp6kpxU48My1s3E4btDZrENDL1ZYmKN4MunwI1HgRW4ox1VK33MFzlo728bM1Nn7L6Il3YdUHyHfmvFGjVL75Mk1Ov/ADC7II6/HatFsOOJwQ85RQp5gzShhp4A591YGusiq5zfGGbdEWkkWcmvyRvfKNYqW8u6Bkf6TZv0Fz2n+zk8JB3+NbnTusOpeHesx/qjw4tPuiU3ae2r0yJb3AWx4tHmOSG/y29UZ8/eK+m08dNOPiVPu+R6eonLy8Fw2Rs2K3jCQjq8y2cliftMe0mqV1spyzI0K4RivKetqbQSCMyP2aKo5sx5Ko7STXKanY8I7ZNRWTxsi2ZEzJjpZDxyY5Bj9keCjA91dukm8R4RyuLUcvk2bm4SNS8jBVXUsTgCvEIObwj1OSissrdrfXV6eKA/R7f7MhXMsnioOij3VdlCqhefdlZSna/Lsie2favGCHlaUaY4wvEO/VQMg+IqrOxN5SwTxi0t3k3vQ43Db3MA5QXUqL4KcMP3NfTUy7oJmBcsTaL/AFKRigFAKAUAoBQHN/SFCVuyqj+ctJY/xPbOsqjzKsQKkqeJLJFcm4PBzOHeW8sn47RyEcZZeENGx7yvYcdoxV/XVNyUorZmd065Ri4Te50D0e7UmuopprgKJGmPFwrwj6uMDAycaV+d/iKHbqEmt8H0GlkpQyi1VgFjgg2vRY3QYsFiuSNSdEnAxr911A8Mr419t0DWd9bon6cGfq68Pvibu8GwrC+YSvJ0M4GDIjAEjuYHKsB4jNfQRslU/K/6lWUa7ViaIqx3e2XauHluGupFOUj0fXsxFEvWP4sio7+obf6k1j6inSVwfkjuTzNJdSrNMhjSPJhhJBbiYYMkmNOLGgUcsnOp0+G631mN0fBpe3q/c1Kasbs36+ULIoDFdWqSKUkVXU81YAj51LVdZU+6DwccUysz7mdHrYzPbn+7P8SE/lbVR5GtujrsntfFS+fqcXdD4GUvbLX1rOJ72GOVI89GUkVYlY/aCseItjv79K+j01umvr7anhv/ADk8O6alme5ltN9bi5PDa2nE3tM3UHi3IfOvctFVXvORYjqpz2jE3V3XmuGV7+fpANehQcMfv7SPnUT1UILFS+57WnnJ5sZa1UAAAYA0AHICqDll5ZcSwsI8zTKilmOFUEse4DU12Me6WDkmktz16FoWNrPcMCPpNw8qg+zoo+YNfV1w7YpHzlku6TZ0OpDwKAUAoBQCgFAc99KvEzWYtsNdxTdMkYOvRhWD8R5Kp0GTzJqG7U10Lvm8I6ouWyKbvTs1FIlgV4+kOWhlXh1OpMQzxn8IUjxAqejrtS8tb7v89+Chd01WPL2Z73bv7iKMxW8QLsxd2ILtk4HqIeFAAAOu6nwr5vqjp1Fzuul/x/8AfsjS00PCrUI+hOw7DvJtZ5XAP2ekCAflhH/3rGn1HR1fw4p/b9/2LKjN8kja7pxAgyJE+O9Gc/qkdjVG3q05J9ja++36YPSrXqTMez4l9WNB5KP+1Z71V0uZMk7F7GdIwOQA8gBUUrJy5Z1JHqvAwKHRQCgFdRw5hZyR3F7ci+AM6SEQxyeqsQ0Uxg6EnmTz5V95XDw9ND8vxjdr3O6dVuT7+S2RxBRhQAO4DAqtJyb8xoRjFLY9V5Sb4PWxH7R21BB9bIoJ5KOs5/Cq5JqavT2WbRRFO6EeWasW713tUgSK9rZc2LYE8w8F5ovn39tbWk0Sq80uTK1Grc9o8HVLGzSGNYolCogCqo5ADlWgUjzZ7RilMixurGJuCQDmrDXBHkaA2qAUAoBQCgNLbO0VtoJZ39WJGc/lGce/lQFJ2KGiiE0qtLd3P8RwBqSRkICdEjQEDUgDxJ1/Pup6mes1El3YhH/PuXoLtQt92Q7GS5PEW1KKTw/nbRn8tF+7UFnVXCPZRsvf9vb+/wAzqr9WT0ECooVFCqOQUAD4Csmds7HmTyyVLHBkqM6KAUBjuCQrcJUHGhb1R5+FS1RUppNN/Q5LgqmwN7nkmEVxGAHLLDcR8RhlZeYXiGQflpW1rekwrr8SqXHKfKIY2POGW+sEnFcAoBQELtvYNvdaTxK+OTahx+FlII+NbWj1l1EfI/t6Ecoplfv90RDDI0F1dLwIzKpk4hlVJHMctK1aOqStsUZxX6HG5pbNk1sDciC5toZZp7qTpI0cqZiq5ZQSOoAcZ8a+sWnqTyooqyvs9WWfY+6lna6wW8at7ZyznzdiWPxqZLHBE23yTNdOH2gOGbPkure8vLuz67rdTxz25OkkYfKcPcwB0/2DTs1Ua7FCXBahp3OHdE6Xu1v3aXnVV+imHrQS9RwfDOjDyq2pJ7oruLXKLPmunkUB9oBQFR9Ktwq7LugzAcSYAJALajIHeSK5LONguTYEy4U5ADY4dcA55Yr8knXN2SWPU01sjLUTR0Vw6KAZr0otvBwib3b8aN0cYaebshiHE35j6qDxYitbRdF1OoecYXuyOVsYkRtKwmvG6Cd+Ec5Yom6kSnkJJOckpHJV6q6k56udu2nTdJrzzY+CFSlY/kWZLONVRAihUxwLjReHljyr5KWoscnJvd8llRSM9QnoUAoBRA1zWjFYR5NbaIzFJ+B/+k1Pp/4kfqeZcETuRv7ZxWNrHK8oZYlVj0ExQEDGOJUIPnyr9H8SCeMlHw5PfBctmbyWlwcQ3ETn2Qw4vep1Fek0+Dy01ySua6cPtAcouoPou1rmNtEuwtxF3Fl6soHjyNZXU6sxU16Gj0+xJuLMm1dhwXP10YYjkw0ceTDBrKr1FlfDNGdEJ8mtb7OvLf8AlNoTIo+xKFlT+oZHuq/X1SSXnRTn09fys3k27thftWUniVkQ/IkVYXU6/VEL6fNep5k2/tpuX0FPHErfvXX1Ov0Rz8hMwM21ZPrdo8A9mGGNf6ipPzqKfVV/LEkj05+rMEm60MmWnMlw5BHHM7ORkYyoJwD7qqS6hbJlmOjrSNzcu8EsTWN0A0tvhSGGRJH9h179NPCsHq1E6LfzNLwpe3oymo4zCRLtsaRP5a4kQf3b4lT3cfXHkGqlDXVz2vgn81szvY/RmL/nx9u2b8rr8stU6joH/K/1Oec0rC7v5pWhZoYZF1C8DPxp7cZ4gCO8YyO3mK+g0PRdBqI96kVrb7IPGCVk3V6pe/vJDGNWBcRRgePR8OR5k1tVdN0dPww+7IHZZLlmKzuw69FsyMW9vya64ArN39ArDJ/Gwxrpms/qfWqtLHsg8y9l6EtdDe7JWytEiQJGMAeJJJPMsTqzHtJr4HUaizUTdljyy9GKSwZ6rnoUAoBQHlzpUlce5nGYKvHk09sScNvMe6Nz/SasaWPddFfM5Lgru6kfDZW4/wANfmM19BqpPxmaGnX+mjLtHYcE/wBZGOIcnXquvirLgiuV6m2t7M7OiE1uj1s7eG62ccXDPdWf95jM8I+9j6xPmMVs6bXxs8stmZWo0bhvHdHSrO7SVFkjYOjAMrA5BB7RWgUiu7/7utdwBodLmAmS3bx+0h+6wGMHwrxOCnHtZ6hNweUUPYe+EM3Ul/gzDRo3063bgn9udYGo0M63lbo2qdVGa35LEpB5a+VUnFrlFrKfB9rz9Dp5eQDmQPM167ZHMo9Vw6K4CI25spnZJ7dujuYvq37GHakg7VPyzU9c4uLrt3iyvfR3rK5JrdneZLrMbjorhPrIW5jxT2l8RXznUOmT0z7o7xfDKKl6PknSKzFNrg94Iy/tUmYxhmjljAeORT104sjiXOhGhBByD21qaTW36TF0d16/sRzipbGGLd1WYPdSyXTrqDMRwKe9Y1AQHxxVjVdd1Wo8sdl8jzGmMeSUS5QnhDKT3Aj/AErGlXZ8UkTJozVEdFAKAUAogYZGzV2qHasnk8VKCB37uejsLlu0oVHm3VH71odLh3amP1PE+BYwdHGieyqr+kAVp2y7pNmpWsRR8ubxI8cZ4Qe3B4fe2MD31yMHLg65JcmYEEZGCD7wa87xZ3ZrYxboXJsrwWwP/LXIZok7Ipk1dV7lZTnHLqnxr6DQah2Rw+UY2soUJZR0itApHJ/SluzHHN9NaASwOAt0FzxxsPVlXGDjGQ3kvuhujNx8j3JqZRT83BE2e6ls6iS2nmVTyKSnH/isWeqsi8WRX6GrHTwazGTN5N2R9u5unHcZmA+VQvVe0V+hJ+Xxy3+pI2myYY9UjXI+0es/6myfnUMrpz9SRVxie5doxq3DxAt7K5ZvguSK4qpPfB3vSNqo/ke/mfGYAEk4A5k8q6lnZI42luVd7JtrTotkvCIW699qvB92IjVyfhW3pNJLsficP0MnV3wltFFimutoWGl3CbuEcrmADpAP8WPTXxFZWu/DUJvuoePkQQv9Geo9p2O0OFo58SJnhKuYplzzBzg4OOR00rBem1uhzGUMp+mMomzGXqSibDi5uZJf82R3X9JPD8qqT1tsdklH6LD/AF5PXYjfhhVBhVCjuAAHyqpOyU/ieT2kke6jOigFdSyDyXFe1VJnDGz5qxCpLk42eKmOCjBVd926RrW1H9rL0jj/AA4cMc+bFR8a2ukQce+32WPuEu6aiSRqU1VwDXU8DGdiIvIzbAyxAmMayxDsHa8Q7COZUaHzqxCSt8kufRkEl2PMTHtW5HTbOlQgg3cXCw7RIGX9jVzpsXG2SZW1zUq00ddrcMg8yIGBDAEHQgjIIPYR20Bzjano3khdpNlTrBxatbyZMB/DgEr8DUFunhb8SJq7518FR2td7Stn4L10tl7JlhaWJvzg6fmAqlPQ1x3UW/uWoaycuXg3LCCKcZkv2nHsq6xp71TBPvqnY5w+GGP6luKjLdyJdbm1t1wGhjUdxUfHvNVnG6x75JlKqC2ZGNvcsp4LKGW6fl1FIjB8WNWqum2S+LYgs1sI/CSezNw7u9YPtOTo4uYtYW5/5rD9sn3Vq06WurhbmbbqZ2HS7CwjgjWOFFjRRhVUYAq0VzYxQEJtfdCyujxT20TN7fDwv+pcH51xpMLYik9HcCfUz3cXgk74+BzVazRaez4oJ/Y9Kcl6mT/0dKPV2hdDzETfvHVZ9H0b/kR68WXuel3NY/WX123kyJ/0IK9LpOjX+2h4svcxzbij7N7fKe/pi3yOle/+m6X/AMcf0OeJL3KtvMLiwZY4r9rmd/q7aSFGYjtLOnDwKO9qq6jpOj7cuOPoS1zsk8I+xbyXcX8zZ8Y9u3cN/S2DWLPpdM3/AKU8fUtuuyPKNqLfizOju8R7pY3T544fnVSXSdQuEn9GeO73RtDeuyIz9Kh/WKi/6bqVt2Md6NSffa15Qs9w/YkKlvi2ij3mpq+k3t+fCXzY7svZGrs61keZ7q4AWRlCRxg5EUYOcE9rE6mtF9tdaqr+792XNPS4tykSh6y9U4yNDz58jUS25LfJp2l9lzFIOGUDiHsuvtJ/qOYz5GpZ1bd64Ioz37Wb1RJtErXozn1kSL62sRyivklj8IgOMD3aivotLBSfi+6MXUSwvD+Z+g6vFIUAoDw8YYYYAjuIyKAgLzcXZ0p4msoM9pVApPnw4zXGMmKD0fbMQ5FlCT95eP5NmmBllit7dIxwoqoo5BQAPgK6DJQH2gFAKAUAoBQERvXttbK1luGGeBeqvtMdFHvJoOdjne7uzHQNPcHjuputK55jOoRe5RyxXzmt1LtlhcI3dNQq4/Mmaolo+MoPMA+delJrg40nyYDYRHUxR/oX/tXvxrPdnnw4eyMyRgaAAeQxXhzlLk9KKXBh2gCYpOH1uBsefCcV6rx3LJyee14POy7pZYY5F9VkUj3gaUtg4TcWcrkpRTNHei3YwmWP62D+LGfw+svky5BFS6WWJdr4ex4vjmPcuUSVlciWNJF5OoYe8ZqGyDhJxJIS7o5ITcGwF1tq4uRrHbgKG7DIw4BjxHC3+zX0mjg40rJhaqSlY2jsdWiuKAUAoBQCgFAKAUAoBQCgFAKA536amJtrZPsyXcSv3Y6x194FR2vEWe61mSPZr5N8n0iWx8rgFAKAUApwPQgNkN0FzLa8kYdPB3AE4kUeAbBHmauXLxK1Z68MrVvsscPuTN6QI3zy4Wz5YNV6/jWCez4Wc82VvBK1pbWVmrPdOnCSOSe/v7c8hW0tF33OcuDLeq7alFcnbNyd2k2fapAuC3rSuPtueZ8uweAFaZnE/QCgFAKAUAoBQCgFAKAUAoBQCgKx6RtgNe2MkUf1qkSRfjQ5AB7M8vfXGs7DOCn7ubaW6iB5SL1ZUOjI40OR2ag18xqaHVJo+gouU4/MlarE4oBXQK4DQuL4xSqsn1ch4UcfZf2X8+w94x3VNGtThtyiJzcZb8Mhd9LoW0lrdEEiN2jcLjJSRc9pHag+NWtHF2RlX7kOpl2OM/mIv+IbUUpa25t4XGGmm0PCefCAO7uz51fo6cq33N5KV2tc01HY6FuTuRb7NQ9GOOVgA8zAcR8F9lfAe/NaRQLTQCgFAKAUAoBQCgFAKAUAoBQCgFAfKAo++W4/TObuycQXQGWPKOUDslHfp61RWVRsWJEldkq3mJUt2t6luP4cq9HKCQO1JCpw3Rt247qwdTo3X8O6NijUqxblkqiWzDd2wkXhbI7ipIYHsKkag17hLteTko9yIvY20n6V7afWWMBlfkJIzyYDsYciKnurXarI8MgrseeyXKN3bNj08EkfIsOqe0MNVI7iCBUdNnZNMkth3RwVrat/9ItLGQ+tJcW+R94N1v2NaWjr7NTJIo6mfdSjudbJlH2gFAKAUAoBQCgFAKAUAoBQCgFAKAUB4lYgEqMnBwM4yewZ7KA5Jvbd7WuGKTWMotu2KCUdf/McDLL4DA76jtjKSxF4PdcoxfmWSMvo5poehGyrlOEfwyvAvRsORQ9hHhVCvRWRn3OWfcvS1cJRwo4JTdjackitDcqUuYcLKp0JyMq3v/es/W6bwpZXDLmlv8SOHyTdUS0Vfe89DNaXI04JOifxSXv8iPnV/SeaEq2VNR5ZRkWmqPqWvQ57u7m4vbO1XUQ3c8z+CxyEp/r8RX0tFWJeJ8kYl89u0/QdWyoKAUAoBQCgFAKAUAoBQCgFAKAUAoBQHygPtAfKA5tvjAE2vbsmhlt5RL4iNl4Cf1H4Vn9RinTku6FtWGxXzxtFU9JhxYt38aY881f6f/EZU1nwFh2ltBYImlkOAoz5nsA8SarV1uyztRPOxQhlmD0KbtMiyX8ww9x9WO5CSzN+Yn4L419TFYWD56Uu7c6nXo8igFAKAUAoBQCgFAKAUAoBQCgFAKAUAoBQGrtG/jgjaWZwkaDLM2gAoDmtrI91cyXsqlONRHBG3rJCDnLdzMdSOysLqGpU32L0NjRUOC7mSVZZfKR6VbpRbpHxDiMgJGdQoVtSO7OK1Om1vub+RQ1012pImN29159rSJc3ymK0XrRW+uZM8i3Lq47SNc4GBmtSjTRp45M+7USs54OvooAAAwBoAOQA7qslc9UAoBQCgFAKAUAoBQCgFAKAUAoBQCgFAKAru9+3bm1VTbWT3RYHJVwoQjGOIYLHPgOygOYTbXupnEt7Y30sikmOJYW6CPuKDtb7zZPdVLUVW2eWLwi3RZXDdrJtf8cvn0i2VcHxkJT90/1qmul77yLL6gvRGVN3NtXejGKzQ+OX+WT8xVurQVQ35K89ZORZ91fRfa2rCWYm5n59JIOqD3quTr4kk1dUUtkiq5N7svVdPJ9oBQCg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data:image/jpeg;base64,/9j/4AAQSkZJRgABAQAAAQABAAD/2wCEAAkGBxQSEhUUEhQWFhUWGRgWFRUYGRocFhkYFhgWFhgcFhwcHCgiGholHBcZITEhJSkrLi4uFx8zODMtNygtLisBCgoKDg0OGxAQGywkICUsLCwsMCwsLCwsLCwsLCwsLCwsLCwsLCwsLCwsLCwsLCwsLCwsLCwsLCwsLCwsLCwsLP/AABEIANAAyAMBEQACEQEDEQH/xAAcAAEAAgMBAQEAAAAAAAAAAAAABQYDBAcCAQj/xABFEAACAQMBBAYGCAMGBQUAAAABAgMABBEhBQYSMRMiQVFhcQcyUoGRoRQzQmJygpKxIzSiQ1Njc8HwFSSy0eEWRJPC0v/EABsBAQADAQEBAQAAAAAAAAAAAAADBAUBAgYH/8QANhEAAgIBAwIEBAQFAwUAAAAAAAECAxEEITEFEhMiQVEyYXGBBhSR0TNCobHwI0PBFTRTcvH/2gAMAwEAAhEDEQA/AO40AoBQCgFAKAUAoBQCgFAVDf8AupgbaO3kMbs7SE9jCEBuBvusSAfCoNRd4Ue4mpq8V4JzYW2Y7pOJNGU8MkZ9eNu5h+x5EaipITU1mJHKLi8Mkq9nk+0AoBQCgFAKAUAoBQCgFAKAUAoBQCgFAKAUAoBQCgKrv5FhYZ+yKTD+CSjgJ8g3CfdVTWVudTSLGls7LEV+S3YOJYnMUyjAcDII9mRftr4Hl2YrE0+qnS/ka9+njaWHZW9ykhLtRC/IPnMDnwY+qT7Le4mtynVQtWz3Me3TTrZaM1aID7QCgFAKAUAoBQCgFAKAUAoBQCgFAKAUAoBQCgPhNAVa53x2ZN0lu91CQwMbgthTnQjiOnzrmUzuGiq2LtFK1pK3G0ah4pcgiaFtFbT7Qxg/HtrA1+l8J9y4Zs6PUeIu18okWUEYIyDoQeR86z1LHBdaTWDFbNNb/wArLwAf2TgvCfADIKflOPCtGjqE4bS3RRt0UZbx2JS03/RCFvomtjy6T14D+cDq+TAVr1amu34WZlmnnDlFvt7hZFDoyup1DKQVPkRoasEJloBQCgFAKAUAoBQCgFAKAUAoBQCgFAK4D4a6Cg747WF3J9DgkBiA4rt0bJwThIQRyLYJbtwMdtUtbqPBhtyy3pKPElvwaX/DYeEJ0UfCBgLwjGPhWA77G85NhVQxjBDtuyIJBPZ4R1BXomJ6JlOpA7UPiNPCrK1Tsj2W7r3Ify6jLugbFvvRbluCR+hkGjJL1SD3ZOh881HLSTSyt0e46iHD2ZMqcjI1HfVbDXJNlM+SIGBDDIIwQeRB767GTTyhKPcsMqm7tjJZyyQ2szQyJ10B60M0bE440P2lPVJUg8jWx+elGKnyvX6mY9JFtx9S97I37HGsV+gt5Dosmc28h+659Q/db4mtCnU12rMWUrqJVvcuYNTkJ9oBQCgFAKAUAoBQCgFAKAUAoCrby77RWcyxcDykDjnMevQx+2//AOeeATXiU4x2bPUYSlwiS23vDDaxrI7cXSfVInWklJGQI1HrcxryFJzjBd0nhHEs7FRubK72hreSNbwHlaQNhiO6aXmfJcV8rr/xKotx06z8yzDT+5CbJt4rWW5hgifSXRI0dsAImMnGAOfM08d2012WSXG+X8y7p5wrTRJtcTD/ANpOfcn7ceahV+mf+6v6/sT/AJpexhfa6r9bFPH4vE/D+oAj51MoRlvCSf3OrVQ9djBcdA5Fyqxz8KlZAOF+KM6sPxDGR7x216lG3sdabT9PqR3QjNd0Tek3TVQJLCUw5HEE9e3cHUZQ6r5qRzrJq6zZCXh6mPdj19SvFuPws0U20YnEV7H0Eh9V85hk/A/f9061rQjXdHuoeV/VFmvVJ7S2MO9YMaJdJ61u3EfGJsCRfhg+aiptK8t1vh/3PV+yU16EvPDHMnCwDo45HUEGqylKuWxO1Ga3NTZO25dlEJKWlsDgBjlpLbuyebRfMYre0mtVvllyZGp0rh5o8HULedXVXRgysAVYHIIOoIPaK0CiZKAUAoBQCgFAKAUAoBQCgIveXav0W2kmxxFR1F9p26qL72IFck0llnUsvBRdm2XAh6Q8ckhLTOebu3rZ8OwDur5i++Vlndk36qVCGEZdx9mqsQkYs8i8cKu5yUjjdlVU9kaeZ7axuua26dvht+VGfGtRZaK+eJTxLIEUsxAVQWYnkANST7qkhGVklGPLPLwip2W817c9e02a8lv9mR5FjLjvRWGor6yr8L5rzOfmK71CzwSWz96onkEMyvbTnlFOOAt+BvVf3E1lazomq0q7luvdEkbYs37rZEMhy0a8XtDqv+pcGqFWtvq2jJ/Qk7UZdm2KwRJFHngQcK8RyQOwZ7cVDqL5X2OyXLCSSwfb+xjnQxyoro3NWGRSnUWUSU4PDDSexz3eLYtxYwyrDxXNoyMpRtZYcjQg/aQeOor67p/UqtVJKzyz/ozy5zhFrlEnunciSzgIYNhFBwc4KjGD3GptXHFzL+nknWmSkqAghgCpGCDyI7c1BBtPK5JZJNblW3I31TZtxNZzyBrQEmBwePo+3h0zldceBXxr6imxyrTkYF0MTaRf7f0lbNc4NyqeLhlHxIxUqkn6kXa/YtFrdJIoeN1dTyZCGU+RGhr0cM1AKAUAoBQCgFAKAUBUfSIcrap2NcKW/Ikjj+pQfdVXWS7aZFjSrNqIL+JM5jgwOHHSSsMqmewD7UmNcdmhPMA/K3X16ePfZz6I1rrmvLEn9l2CwRiNWZsEks2OIliWYnAA1J7BXzWq1MtRY7JFVLBt1WOla3/4nthAhIa5lit8jmFkYByPJcn3Vu/h6lWatN+m5De8ROhW8CoqoowqgKo7gBgV+ilA09tbFgu4zHcRrIp7+Y8VPMHxFce/IKTMs2ymCzu01ixwlw2skB7BORoU5YfAx286+Y6x0KNidtC83qvcs1Xb4kWUHur4ZrDwy2K4BXU2nsDme98K7MnWa1Yfx2xJZ9r/AH4lGqnXu7fdX2fSb56ypwuXHEiNTdUvL+hjXYFzede+kaNDyt4jjA7nOuT/AL0q9LUVU+WtZfuWlVO15m9vYn9nbDt4BiKJF8cZPvJ1qrZqLJ8ssRohHhG1Lao4wyKw8QDXhWzjwz264vlEUuwTAxksJWtpOZVdYX/HGdPeMVdo6jOG0t0VLdFGfwlg3b9IOZBbbRRbec4CPygl7OoxOhPcT21t1XQsWYsyrKpQeGXypSI+0AoBQCgFAKAUBU/SSrraiZF4jA4kI7l4WRifABsnwFQaivvraJarPDl3EPfSSQCC0sQjTzcRDSZKhVwZJXwQTksPe1fEdP0L6lfKd2VFe39izZZ2o39kXspLQ3SBLiMAsFz0cinQSRZ5rkYI5g6d1Ver9KejnmO8Wdqs7kSlYpMQG8v1+z88hdgn/wCKWvqPwr/3Mv8A1/5KuqeIl+dgASTgDUnuAr7oqFL3U27JtQTyxzvAkcnBEiJGSU4QyvJxqxPFnkOHSuyjg4pZ4JIXsit9H2gkbJLlEnUERSZ04JVJPRuRy1IPZg6Vw6QuyI2tJ3sXJKKvSWjsdWhzhkJ7TGcDPcy18P8AiPpyrl48Fs+fqXKLM7MmZp1QZdlUDmWIAHvNfNQpsm8RT/QsNpFR2tvuGzFs5fpMp04x9Qniz8j5A61u6Tocvj1PlXt6njulLaCNHYu7nBIbi5czXLc3Pqr4IOz/AHyrZnelFV1LES5TplHeW7J+qyyWma9hdiVONfVJPCe9QSAw8DjNe7IdjwzzGWVk2KjPQoDR2xsmK6jMcy5B5HtU96nvqam6dUu6JHZVGxYZ99Hm9MsM52bfNxMP5WY85F16rE8zgaHzHZk/S0XK2PcjBuqdcsM6fUxEKAUAoBQCgFAYL62Esbxt6rqyHyYEH964wc79GUxnuZHk1e2toLY+EhaXpR5/w1+NUNBpI6fvS9ZZJJyyW3eyyJjE8YzLb5dQObL/AGifmUfELUmu0kdTS65HIS7XkwW86yKrocqwDKe8EZFflttbrm4y9DQTyiC3zPDHDL/c3ETnwBbo2J8g5Nb34asUNZj3WCHVLMGWjeyYiwuWXn0MmPepr9BxuUM7HFNhb1tsuQSIvHHIAksecZCZ4WU9jDJ881p9QqjGMWjJ6ZbOUpRfBdNp+lKxuoHhEUzNIpHAQFwew8WdCDrkd1Z1dcpyxE1LbI1R7pcG9cXpuNn2V+31sLJ0hHaGIhmB8D63morP6np1bp5wfsTVT3TRC75boEy/Soo+nxrLbOSQfvQ5OjeHI18l0rqkYrwLNvRS/cuuKT7sZNrYV9BLHm3wFGhQDhZD3MvYa0L4WReZPJpUzhKPlJGoOSdkFtW9Mzm1gPWP18g5RIezP943IDs51bqr8NeJP7L3K1k+99kCahiCKFUYVQAo7gNBVacnJ5ZOo4WEaaOWum16scQB7uKRs/EBB+qpWsVfc8ZzP7G/UBIKArm/GyTND0sWVng/iRsPW01I+QPmKv6G/wAOaXoypq6VOOfY6duntgXlpDcDGZEBYDsYaMPjmvoTDJeugUAoBQCgFAKA5zsKVbC820zDQdFdAd4dZdPewPxruDjZLbuxS3dulyL2XpHGSqiPoEYeshj4c4B0OW4vGjjh4YjJSWUae6nEkLRSAK0MkkfCNQAGJQL4cJGPCvznr2m7dW3H13NCmWYm1tqzFxDJCeUisvxGh9xxVbRS/L2xn7M9T3Rs7r3X0yw6OXRzG0Uo7QwBjf4HNfp6kpxU48My1s3E4btDZrENDL1ZYmKN4MunwI1HgRW4ox1VK33MFzlo728bM1Nn7L6Il3YdUHyHfmvFGjVL75Mk1Ov/ADC7II6/HatFsOOJwQ85RQp5gzShhp4A591YGusiq5zfGGbdEWkkWcmvyRvfKNYqW8u6Bkf6TZv0Fz2n+zk8JB3+NbnTusOpeHesx/qjw4tPuiU3ae2r0yJb3AWx4tHmOSG/y29UZ8/eK+m08dNOPiVPu+R6eonLy8Fw2Rs2K3jCQjq8y2cliftMe0mqV1spyzI0K4RivKetqbQSCMyP2aKo5sx5Ko7STXKanY8I7ZNRWTxsi2ZEzJjpZDxyY5Bj9keCjA91dukm8R4RyuLUcvk2bm4SNS8jBVXUsTgCvEIObwj1OSissrdrfXV6eKA/R7f7MhXMsnioOij3VdlCqhefdlZSna/Lsie2favGCHlaUaY4wvEO/VQMg+IqrOxN5SwTxi0t3k3vQ43Db3MA5QXUqL4KcMP3NfTUy7oJmBcsTaL/AFKRigFAKAUAoBQHN/SFCVuyqj+ctJY/xPbOsqjzKsQKkqeJLJFcm4PBzOHeW8sn47RyEcZZeENGx7yvYcdoxV/XVNyUorZmd065Ri4Te50D0e7UmuopprgKJGmPFwrwj6uMDAycaV+d/iKHbqEmt8H0GlkpQyi1VgFjgg2vRY3QYsFiuSNSdEnAxr911A8Mr419t0DWd9bon6cGfq68Pvibu8GwrC+YSvJ0M4GDIjAEjuYHKsB4jNfQRslU/K/6lWUa7ViaIqx3e2XauHluGupFOUj0fXsxFEvWP4sio7+obf6k1j6inSVwfkjuTzNJdSrNMhjSPJhhJBbiYYMkmNOLGgUcsnOp0+G631mN0fBpe3q/c1Kasbs36+ULIoDFdWqSKUkVXU81YAj51LVdZU+6DwccUysz7mdHrYzPbn+7P8SE/lbVR5GtujrsntfFS+fqcXdD4GUvbLX1rOJ72GOVI89GUkVYlY/aCseItjv79K+j01umvr7anhv/ADk8O6alme5ltN9bi5PDa2nE3tM3UHi3IfOvctFVXvORYjqpz2jE3V3XmuGV7+fpANehQcMfv7SPnUT1UILFS+57WnnJ5sZa1UAAAYA0AHICqDll5ZcSwsI8zTKilmOFUEse4DU12Me6WDkmktz16FoWNrPcMCPpNw8qg+zoo+YNfV1w7YpHzlku6TZ0OpDwKAUAoBQCgFAc99KvEzWYtsNdxTdMkYOvRhWD8R5Kp0GTzJqG7U10Lvm8I6ouWyKbvTs1FIlgV4+kOWhlXh1OpMQzxn8IUjxAqejrtS8tb7v89+Chd01WPL2Z73bv7iKMxW8QLsxd2ILtk4HqIeFAAAOu6nwr5vqjp1Fzuul/x/8AfsjS00PCrUI+hOw7DvJtZ5XAP2ekCAflhH/3rGn1HR1fw4p/b9/2LKjN8kja7pxAgyJE+O9Gc/qkdjVG3q05J9ja++36YPSrXqTMez4l9WNB5KP+1Z71V0uZMk7F7GdIwOQA8gBUUrJy5Z1JHqvAwKHRQCgFdRw5hZyR3F7ci+AM6SEQxyeqsQ0Uxg6EnmTz5V95XDw9ND8vxjdr3O6dVuT7+S2RxBRhQAO4DAqtJyb8xoRjFLY9V5Sb4PWxH7R21BB9bIoJ5KOs5/Cq5JqavT2WbRRFO6EeWasW713tUgSK9rZc2LYE8w8F5ovn39tbWk0Sq80uTK1Grc9o8HVLGzSGNYolCogCqo5ADlWgUjzZ7RilMixurGJuCQDmrDXBHkaA2qAUAoBQCgNLbO0VtoJZ39WJGc/lGce/lQFJ2KGiiE0qtLd3P8RwBqSRkICdEjQEDUgDxJ1/Pup6mes1El3YhH/PuXoLtQt92Q7GS5PEW1KKTw/nbRn8tF+7UFnVXCPZRsvf9vb+/wAzqr9WT0ECooVFCqOQUAD4Csmds7HmTyyVLHBkqM6KAUBjuCQrcJUHGhb1R5+FS1RUppNN/Q5LgqmwN7nkmEVxGAHLLDcR8RhlZeYXiGQflpW1rekwrr8SqXHKfKIY2POGW+sEnFcAoBQELtvYNvdaTxK+OTahx+FlII+NbWj1l1EfI/t6Ecoplfv90RDDI0F1dLwIzKpk4hlVJHMctK1aOqStsUZxX6HG5pbNk1sDciC5toZZp7qTpI0cqZiq5ZQSOoAcZ8a+sWnqTyooqyvs9WWfY+6lna6wW8at7ZyznzdiWPxqZLHBE23yTNdOH2gOGbPkure8vLuz67rdTxz25OkkYfKcPcwB0/2DTs1Ua7FCXBahp3OHdE6Xu1v3aXnVV+imHrQS9RwfDOjDyq2pJ7oruLXKLPmunkUB9oBQFR9Ktwq7LugzAcSYAJALajIHeSK5LONguTYEy4U5ADY4dcA55Yr8knXN2SWPU01sjLUTR0Vw6KAZr0otvBwib3b8aN0cYaebshiHE35j6qDxYitbRdF1OoecYXuyOVsYkRtKwmvG6Cd+Ec5Yom6kSnkJJOckpHJV6q6k56udu2nTdJrzzY+CFSlY/kWZLONVRAihUxwLjReHljyr5KWoscnJvd8llRSM9QnoUAoBRA1zWjFYR5NbaIzFJ+B/+k1Pp/4kfqeZcETuRv7ZxWNrHK8oZYlVj0ExQEDGOJUIPnyr9H8SCeMlHw5PfBctmbyWlwcQ3ETn2Qw4vep1Fek0+Dy01ySua6cPtAcouoPou1rmNtEuwtxF3Fl6soHjyNZXU6sxU16Gj0+xJuLMm1dhwXP10YYjkw0ceTDBrKr1FlfDNGdEJ8mtb7OvLf8AlNoTIo+xKFlT+oZHuq/X1SSXnRTn09fys3k27thftWUniVkQ/IkVYXU6/VEL6fNep5k2/tpuX0FPHErfvXX1Ov0Rz8hMwM21ZPrdo8A9mGGNf6ipPzqKfVV/LEkj05+rMEm60MmWnMlw5BHHM7ORkYyoJwD7qqS6hbJlmOjrSNzcu8EsTWN0A0tvhSGGRJH9h179NPCsHq1E6LfzNLwpe3oymo4zCRLtsaRP5a4kQf3b4lT3cfXHkGqlDXVz2vgn81szvY/RmL/nx9u2b8rr8stU6joH/K/1Oec0rC7v5pWhZoYZF1C8DPxp7cZ4gCO8YyO3mK+g0PRdBqI96kVrb7IPGCVk3V6pe/vJDGNWBcRRgePR8OR5k1tVdN0dPww+7IHZZLlmKzuw69FsyMW9vya64ArN39ArDJ/Gwxrpms/qfWqtLHsg8y9l6EtdDe7JWytEiQJGMAeJJJPMsTqzHtJr4HUaizUTdljyy9GKSwZ6rnoUAoBQHlzpUlce5nGYKvHk09sScNvMe6Nz/SasaWPddFfM5Lgru6kfDZW4/wANfmM19BqpPxmaGnX+mjLtHYcE/wBZGOIcnXquvirLgiuV6m2t7M7OiE1uj1s7eG62ccXDPdWf95jM8I+9j6xPmMVs6bXxs8stmZWo0bhvHdHSrO7SVFkjYOjAMrA5BB7RWgUiu7/7utdwBodLmAmS3bx+0h+6wGMHwrxOCnHtZ6hNweUUPYe+EM3Ul/gzDRo3063bgn9udYGo0M63lbo2qdVGa35LEpB5a+VUnFrlFrKfB9rz9Dp5eQDmQPM167ZHMo9Vw6K4CI25spnZJ7dujuYvq37GHakg7VPyzU9c4uLrt3iyvfR3rK5JrdneZLrMbjorhPrIW5jxT2l8RXznUOmT0z7o7xfDKKl6PknSKzFNrg94Iy/tUmYxhmjljAeORT104sjiXOhGhBByD21qaTW36TF0d16/sRzipbGGLd1WYPdSyXTrqDMRwKe9Y1AQHxxVjVdd1Wo8sdl8jzGmMeSUS5QnhDKT3Aj/AErGlXZ8UkTJozVEdFAKAUAogYZGzV2qHasnk8VKCB37uejsLlu0oVHm3VH71odLh3amP1PE+BYwdHGieyqr+kAVp2y7pNmpWsRR8ubxI8cZ4Qe3B4fe2MD31yMHLg65JcmYEEZGCD7wa87xZ3ZrYxboXJsrwWwP/LXIZok7Ipk1dV7lZTnHLqnxr6DQah2Rw+UY2soUJZR0itApHJ/SluzHHN9NaASwOAt0FzxxsPVlXGDjGQ3kvuhujNx8j3JqZRT83BE2e6ls6iS2nmVTyKSnH/isWeqsi8WRX6GrHTwazGTN5N2R9u5unHcZmA+VQvVe0V+hJ+Xxy3+pI2myYY9UjXI+0es/6myfnUMrpz9SRVxie5doxq3DxAt7K5ZvguSK4qpPfB3vSNqo/ke/mfGYAEk4A5k8q6lnZI42luVd7JtrTotkvCIW699qvB92IjVyfhW3pNJLsficP0MnV3wltFFimutoWGl3CbuEcrmADpAP8WPTXxFZWu/DUJvuoePkQQv9Geo9p2O0OFo58SJnhKuYplzzBzg4OOR00rBem1uhzGUMp+mMomzGXqSibDi5uZJf82R3X9JPD8qqT1tsdklH6LD/AF5PXYjfhhVBhVCjuAAHyqpOyU/ieT2kke6jOigFdSyDyXFe1VJnDGz5qxCpLk42eKmOCjBVd926RrW1H9rL0jj/AA4cMc+bFR8a2ukQce+32WPuEu6aiSRqU1VwDXU8DGdiIvIzbAyxAmMayxDsHa8Q7COZUaHzqxCSt8kufRkEl2PMTHtW5HTbOlQgg3cXCw7RIGX9jVzpsXG2SZW1zUq00ddrcMg8yIGBDAEHQgjIIPYR20Bzjano3khdpNlTrBxatbyZMB/DgEr8DUFunhb8SJq7518FR2td7Stn4L10tl7JlhaWJvzg6fmAqlPQ1x3UW/uWoaycuXg3LCCKcZkv2nHsq6xp71TBPvqnY5w+GGP6luKjLdyJdbm1t1wGhjUdxUfHvNVnG6x75JlKqC2ZGNvcsp4LKGW6fl1FIjB8WNWqum2S+LYgs1sI/CSezNw7u9YPtOTo4uYtYW5/5rD9sn3Vq06WurhbmbbqZ2HS7CwjgjWOFFjRRhVUYAq0VzYxQEJtfdCyujxT20TN7fDwv+pcH51xpMLYik9HcCfUz3cXgk74+BzVazRaez4oJ/Y9Kcl6mT/0dKPV2hdDzETfvHVZ9H0b/kR68WXuel3NY/WX123kyJ/0IK9LpOjX+2h4svcxzbij7N7fKe/pi3yOle/+m6X/AMcf0OeJL3KtvMLiwZY4r9rmd/q7aSFGYjtLOnDwKO9qq6jpOj7cuOPoS1zsk8I+xbyXcX8zZ8Y9u3cN/S2DWLPpdM3/AKU8fUtuuyPKNqLfizOju8R7pY3T544fnVSXSdQuEn9GeO73RtDeuyIz9Kh/WKi/6bqVt2Md6NSffa15Qs9w/YkKlvi2ij3mpq+k3t+fCXzY7svZGrs61keZ7q4AWRlCRxg5EUYOcE9rE6mtF9tdaqr+792XNPS4tykSh6y9U4yNDz58jUS25LfJp2l9lzFIOGUDiHsuvtJ/qOYz5GpZ1bd64Ioz37Wb1RJtErXozn1kSL62sRyivklj8IgOMD3aivotLBSfi+6MXUSwvD+Z+g6vFIUAoDw8YYYYAjuIyKAgLzcXZ0p4msoM9pVApPnw4zXGMmKD0fbMQ5FlCT95eP5NmmBllit7dIxwoqoo5BQAPgK6DJQH2gFAKAUAoBQERvXttbK1luGGeBeqvtMdFHvJoOdjne7uzHQNPcHjuputK55jOoRe5RyxXzmt1LtlhcI3dNQq4/Mmaolo+MoPMA+delJrg40nyYDYRHUxR/oX/tXvxrPdnnw4eyMyRgaAAeQxXhzlLk9KKXBh2gCYpOH1uBsefCcV6rx3LJyee14POy7pZYY5F9VkUj3gaUtg4TcWcrkpRTNHei3YwmWP62D+LGfw+svky5BFS6WWJdr4ex4vjmPcuUSVlciWNJF5OoYe8ZqGyDhJxJIS7o5ITcGwF1tq4uRrHbgKG7DIw4BjxHC3+zX0mjg40rJhaqSlY2jsdWiuKAUAoBQCgFAKAUAoBQCgFAKA536amJtrZPsyXcSv3Y6x194FR2vEWe61mSPZr5N8n0iWx8rgFAKAUApwPQgNkN0FzLa8kYdPB3AE4kUeAbBHmauXLxK1Z68MrVvsscPuTN6QI3zy4Wz5YNV6/jWCez4Wc82VvBK1pbWVmrPdOnCSOSe/v7c8hW0tF33OcuDLeq7alFcnbNyd2k2fapAuC3rSuPtueZ8uweAFaZnE/QCgFAKAUAoBQCgFAKAUAoBQCgKx6RtgNe2MkUf1qkSRfjQ5AB7M8vfXGs7DOCn7ubaW6iB5SL1ZUOjI40OR2ag18xqaHVJo+gouU4/MlarE4oBXQK4DQuL4xSqsn1ch4UcfZf2X8+w94x3VNGtThtyiJzcZb8Mhd9LoW0lrdEEiN2jcLjJSRc9pHag+NWtHF2RlX7kOpl2OM/mIv+IbUUpa25t4XGGmm0PCefCAO7uz51fo6cq33N5KV2tc01HY6FuTuRb7NQ9GOOVgA8zAcR8F9lfAe/NaRQLTQCgFAKAUAoBQCgFAKAUAoBQCgFAfKAo++W4/TObuycQXQGWPKOUDslHfp61RWVRsWJEldkq3mJUt2t6luP4cq9HKCQO1JCpw3Rt247qwdTo3X8O6NijUqxblkqiWzDd2wkXhbI7ipIYHsKkag17hLteTko9yIvY20n6V7afWWMBlfkJIzyYDsYciKnurXarI8MgrseeyXKN3bNj08EkfIsOqe0MNVI7iCBUdNnZNMkth3RwVrat/9ItLGQ+tJcW+R94N1v2NaWjr7NTJIo6mfdSjudbJlH2gFAKAUAoBQCgFAKAUAoBQCgFAKAUB4lYgEqMnBwM4yewZ7KA5Jvbd7WuGKTWMotu2KCUdf/McDLL4DA76jtjKSxF4PdcoxfmWSMvo5poehGyrlOEfwyvAvRsORQ9hHhVCvRWRn3OWfcvS1cJRwo4JTdjackitDcqUuYcLKp0JyMq3v/es/W6bwpZXDLmlv8SOHyTdUS0Vfe89DNaXI04JOifxSXv8iPnV/SeaEq2VNR5ZRkWmqPqWvQ57u7m4vbO1XUQ3c8z+CxyEp/r8RX0tFWJeJ8kYl89u0/QdWyoKAUAoBQCgFAKAUAoBQCgFAKAUAoBQHygPtAfKA5tvjAE2vbsmhlt5RL4iNl4Cf1H4Vn9RinTku6FtWGxXzxtFU9JhxYt38aY881f6f/EZU1nwFh2ltBYImlkOAoz5nsA8SarV1uyztRPOxQhlmD0KbtMiyX8ww9x9WO5CSzN+Yn4L419TFYWD56Uu7c6nXo8igFAKAUAoBQCgFAKAUAoBQCgFAKAUAoBQGrtG/jgjaWZwkaDLM2gAoDmtrI91cyXsqlONRHBG3rJCDnLdzMdSOysLqGpU32L0NjRUOC7mSVZZfKR6VbpRbpHxDiMgJGdQoVtSO7OK1Om1vub+RQ1012pImN29159rSJc3ymK0XrRW+uZM8i3Lq47SNc4GBmtSjTRp45M+7USs54OvooAAAwBoAOQA7qslc9UAoBQCgFAKAUAoBQCgFAKAUAoBQCgFAKAru9+3bm1VTbWT3RYHJVwoQjGOIYLHPgOygOYTbXupnEt7Y30sikmOJYW6CPuKDtb7zZPdVLUVW2eWLwi3RZXDdrJtf8cvn0i2VcHxkJT90/1qmul77yLL6gvRGVN3NtXejGKzQ+OX+WT8xVurQVQ35K89ZORZ91fRfa2rCWYm5n59JIOqD3quTr4kk1dUUtkiq5N7svVdPJ9oBQCg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" descr="F:\Обучение  плаванию\IMG_04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7272721" cy="4090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http://www.lenagold.ru/fon/clipart/r/ryb/ribka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717032"/>
            <a:ext cx="1008112" cy="2205245"/>
          </a:xfrm>
          <a:prstGeom prst="rect">
            <a:avLst/>
          </a:prstGeom>
          <a:noFill/>
        </p:spPr>
      </p:pic>
      <p:pic>
        <p:nvPicPr>
          <p:cNvPr id="8" name="Picture 2" descr="http://www.lenagold.ru/fon/clipart/r/ryb/ribka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717032"/>
            <a:ext cx="1008112" cy="220524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524000" y="1052736"/>
          <a:ext cx="6648400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 descr="http://s019.radikal.ru/i631/1304/ce/87b1b43cee65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80418"/>
            <a:ext cx="1512168" cy="1984485"/>
          </a:xfrm>
          <a:prstGeom prst="rect">
            <a:avLst/>
          </a:prstGeom>
          <a:noFill/>
        </p:spPr>
      </p:pic>
      <p:pic>
        <p:nvPicPr>
          <p:cNvPr id="6" name="Picture 2" descr="http://s019.radikal.ru/i631/1304/ce/87b1b43cee65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293096"/>
            <a:ext cx="1523283" cy="201131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Обучение  плаванию\IMG_042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ACBC5"/>
              </a:clrFrom>
              <a:clrTo>
                <a:srgbClr val="CACBC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21"/>
          <a:stretch>
            <a:fillRect/>
          </a:stretch>
        </p:blipFill>
        <p:spPr bwMode="auto">
          <a:xfrm>
            <a:off x="1357290" y="1758820"/>
            <a:ext cx="7072363" cy="4099072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87624" y="476672"/>
            <a:ext cx="77867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Комплекс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общеразвивающих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упражнений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плаванию 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7411" name="Picture 3" descr="http://demiart.ru/forum/uploads8/post-191611-131668026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7487">
            <a:off x="6194194" y="5151247"/>
            <a:ext cx="1774550" cy="113619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Обучение  плаванию\IMG_03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571612"/>
            <a:ext cx="4523394" cy="4080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https://encrypted-tbn2.gstatic.com/images?q=tbn:ANd9GcRAbqzv2S3JzYAg4ae5L0UPntW7lyTwn2StAbs4b5WNddvTUNr6Fw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661248"/>
            <a:ext cx="1285884" cy="1020543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5616" y="476672"/>
            <a:ext cx="7786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32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ЭТАП ОБУЧЕНИЯ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ПЛАВАНИЮ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1268760"/>
            <a:ext cx="278605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Упражнения на    </a:t>
            </a:r>
          </a:p>
          <a:p>
            <a:r>
              <a:rPr lang="ru-RU" sz="2000" b="1" dirty="0" smtClean="0"/>
              <a:t>    освоение с водой;</a:t>
            </a:r>
          </a:p>
          <a:p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освоение выдохов </a:t>
            </a:r>
          </a:p>
          <a:p>
            <a:r>
              <a:rPr lang="ru-RU" sz="2000" b="1" dirty="0" smtClean="0"/>
              <a:t>     в воду;</a:t>
            </a:r>
          </a:p>
          <a:p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ознакомление с   </a:t>
            </a:r>
          </a:p>
          <a:p>
            <a:r>
              <a:rPr lang="ru-RU" sz="2000" b="1" dirty="0" smtClean="0"/>
              <a:t>    движениями;</a:t>
            </a:r>
          </a:p>
          <a:p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руками и ногами;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плавание с  </a:t>
            </a:r>
          </a:p>
          <a:p>
            <a:r>
              <a:rPr lang="ru-RU" sz="2000" b="1" dirty="0" smtClean="0"/>
              <a:t>      поддерживающими</a:t>
            </a:r>
          </a:p>
          <a:p>
            <a:r>
              <a:rPr lang="ru-RU" sz="2000" b="1" dirty="0" smtClean="0"/>
              <a:t>      средствами</a:t>
            </a:r>
          </a:p>
          <a:p>
            <a:endParaRPr lang="ru-RU" sz="2000" b="1" dirty="0"/>
          </a:p>
        </p:txBody>
      </p:sp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Обучение  плаванию\IMG_04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71612"/>
            <a:ext cx="3929090" cy="3599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&amp;Rcy;&amp;ycy;&amp;bcy;&amp;kcy;&amp;icy; &amp;icy; &amp;dcy;&amp;iecy;&amp;lcy;&amp;softcy;&amp;fcy;&amp;icy;&amp;ncy;&amp;ycy;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7366">
            <a:off x="7635065" y="4170074"/>
            <a:ext cx="1276231" cy="873941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187624" y="476672"/>
            <a:ext cx="7786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ЭТАП ОБУЧЕНИЯ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ПЛАВАНИЮ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285860"/>
            <a:ext cx="32147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Всплытие, лежание,                   </a:t>
            </a:r>
          </a:p>
          <a:p>
            <a:r>
              <a:rPr lang="ru-RU" sz="2000" b="1" dirty="0" smtClean="0"/>
              <a:t>     скольжение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Без вспомогательных  </a:t>
            </a:r>
          </a:p>
          <a:p>
            <a:r>
              <a:rPr lang="ru-RU" sz="2000" b="1" dirty="0" smtClean="0"/>
              <a:t>     средств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Движения руками и  </a:t>
            </a:r>
          </a:p>
          <a:p>
            <a:r>
              <a:rPr lang="ru-RU" sz="2000" b="1" dirty="0" smtClean="0"/>
              <a:t>      ногами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Различными способами </a:t>
            </a:r>
          </a:p>
          <a:p>
            <a:r>
              <a:rPr lang="ru-RU" sz="2000" b="1" dirty="0" smtClean="0"/>
              <a:t>     плавания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Плавание на задержке </a:t>
            </a:r>
          </a:p>
          <a:p>
            <a:r>
              <a:rPr lang="ru-RU" sz="2000" b="1" dirty="0" smtClean="0"/>
              <a:t>      дыхания</a:t>
            </a:r>
            <a:endParaRPr lang="ru-RU" sz="2000" b="1" dirty="0"/>
          </a:p>
        </p:txBody>
      </p:sp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F:\Обучение  плаванию\IMG_04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24944"/>
            <a:ext cx="6143668" cy="3455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42976" y="500042"/>
            <a:ext cx="778674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3200" b="1" i="0" u="none" strike="noStrike" cap="all" normalizeH="0" baseline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 этап обучения 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плаванию</a:t>
            </a:r>
          </a:p>
        </p:txBody>
      </p:sp>
      <p:pic>
        <p:nvPicPr>
          <p:cNvPr id="5" name="Picture 4" descr="http://ladyda.ru/wp-content/uploads/2011/07/Little-Mermaid-Flounder-001_b-273x300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8959">
            <a:off x="6538252" y="5348824"/>
            <a:ext cx="1200484" cy="110635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918" y="1142984"/>
            <a:ext cx="66437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Совершенствование работы ног и рук;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всеми способами плавания;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изучение плавания в полной координации;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на задержке дыхания и с дыханием;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 плавание избранным способом.</a:t>
            </a:r>
            <a:endParaRPr lang="ru-RU" sz="2000" b="1" dirty="0"/>
          </a:p>
        </p:txBody>
      </p:sp>
    </p:spTree>
  </p:cSld>
  <p:clrMapOvr>
    <a:masterClrMapping/>
  </p:clrMapOvr>
  <p:transition spd="med" advClick="0" advTm="3000"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236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laznevaya_elyana@mail.ru</cp:lastModifiedBy>
  <cp:revision>50</cp:revision>
  <dcterms:created xsi:type="dcterms:W3CDTF">2014-05-28T15:10:31Z</dcterms:created>
  <dcterms:modified xsi:type="dcterms:W3CDTF">2020-09-11T21:11:39Z</dcterms:modified>
</cp:coreProperties>
</file>