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32656"/>
            <a:ext cx="6172200" cy="2232248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Родительское собрание: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140968"/>
            <a:ext cx="6172200" cy="3233954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«Организация </a:t>
            </a:r>
            <a:r>
              <a:rPr lang="ru-RU" sz="4000" i="1" dirty="0" err="1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учебно</a:t>
            </a:r>
            <a:r>
              <a:rPr lang="ru-RU" sz="4000" i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педагогического процесса в подготовительной группе»</a:t>
            </a:r>
            <a:endParaRPr lang="ru-RU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13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Нормативные документы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Сайт Прогимназии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прогимназия.рф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№273 «Об образовании в РФ» глава 4, ст.44, п.1 «Родители несовершеннолетних обучающихся имеют преимущественное право на обучение и воспитание детей перед другими лицами»</a:t>
            </a:r>
          </a:p>
          <a:p>
            <a:pPr>
              <a:buFontTx/>
              <a:buChar char="-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E8637"/>
              </a:buClr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Фз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№273 «Об образовании в РФ» глава 4, ст.44,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п.2 «…Образовательные организации оказывают помощь родителям несовершеннолетних обучающихся в воспитании детей, охране и укреплении их физического и психического </a:t>
            </a: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здоровья 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развитии индивидуальных способностей…».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007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548680"/>
            <a:ext cx="7467600" cy="5925145"/>
          </a:xfrm>
        </p:spPr>
        <p:txBody>
          <a:bodyPr/>
          <a:lstStyle/>
          <a:p>
            <a:r>
              <a:rPr lang="ru-RU" dirty="0" smtClean="0"/>
              <a:t>П. 3.6. договора об образовании «Оплата производится в срок не позднее 15 числа месяца в безналичном порядке в рублях на расчетный счет образовательной организации»</a:t>
            </a:r>
          </a:p>
          <a:p>
            <a:endParaRPr lang="ru-RU" dirty="0"/>
          </a:p>
          <a:p>
            <a:r>
              <a:rPr lang="ru-RU" dirty="0" smtClean="0"/>
              <a:t>Положение о правилах поведения в музыкальном зале</a:t>
            </a:r>
          </a:p>
          <a:p>
            <a:endParaRPr lang="ru-RU" dirty="0" smtClean="0"/>
          </a:p>
          <a:p>
            <a:r>
              <a:rPr lang="ru-RU" dirty="0" smtClean="0"/>
              <a:t>Оформление доверенности забирать ребенка</a:t>
            </a:r>
          </a:p>
          <a:p>
            <a:endParaRPr lang="ru-RU" dirty="0"/>
          </a:p>
          <a:p>
            <a:r>
              <a:rPr lang="ru-RU" dirty="0" smtClean="0"/>
              <a:t>Оформление заявления на платные услуги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535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Спектр платных услуг в 2019-2020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уч.г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Английский язык  </a:t>
            </a:r>
            <a:endParaRPr lang="ru-RU" sz="2800" dirty="0" smtClean="0"/>
          </a:p>
          <a:p>
            <a:r>
              <a:rPr lang="ru-RU" sz="2800" dirty="0" smtClean="0"/>
              <a:t>Музыкальная гостиная</a:t>
            </a:r>
            <a:endParaRPr lang="ru-RU" sz="2800" dirty="0" smtClean="0"/>
          </a:p>
          <a:p>
            <a:r>
              <a:rPr lang="ru-RU" sz="2800" dirty="0" smtClean="0"/>
              <a:t>Школа мяча </a:t>
            </a:r>
            <a:endParaRPr lang="ru-RU" sz="2800" dirty="0" smtClean="0"/>
          </a:p>
          <a:p>
            <a:r>
              <a:rPr lang="ru-RU" sz="2800" dirty="0" err="1" smtClean="0"/>
              <a:t>Топотушки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Школа </a:t>
            </a:r>
            <a:r>
              <a:rPr lang="ru-RU" sz="2800" dirty="0" smtClean="0"/>
              <a:t>будущего первоклассника</a:t>
            </a:r>
          </a:p>
          <a:p>
            <a:r>
              <a:rPr lang="ru-RU" sz="2800" dirty="0" smtClean="0"/>
              <a:t>Ментальная арифметика</a:t>
            </a:r>
          </a:p>
          <a:p>
            <a:r>
              <a:rPr lang="ru-RU" sz="2800" dirty="0" err="1" smtClean="0"/>
              <a:t>Читалочка</a:t>
            </a:r>
            <a:r>
              <a:rPr lang="ru-RU" sz="2800" smtClean="0"/>
              <a:t> </a:t>
            </a: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75108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Учебный план: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000" dirty="0" smtClean="0"/>
              <a:t>Математика</a:t>
            </a:r>
          </a:p>
          <a:p>
            <a:r>
              <a:rPr lang="ru-RU" sz="2000" dirty="0" smtClean="0"/>
              <a:t>Окружающий мир</a:t>
            </a:r>
          </a:p>
          <a:p>
            <a:r>
              <a:rPr lang="ru-RU" sz="2000" dirty="0" smtClean="0"/>
              <a:t>Развитие речи</a:t>
            </a:r>
          </a:p>
          <a:p>
            <a:r>
              <a:rPr lang="ru-RU" sz="2000" dirty="0" smtClean="0"/>
              <a:t>Обучение грамоте</a:t>
            </a:r>
          </a:p>
          <a:p>
            <a:r>
              <a:rPr lang="ru-RU" sz="2000" dirty="0" smtClean="0"/>
              <a:t>Рисование</a:t>
            </a:r>
          </a:p>
          <a:p>
            <a:r>
              <a:rPr lang="ru-RU" sz="2000" dirty="0" smtClean="0"/>
              <a:t>Труд </a:t>
            </a:r>
            <a:r>
              <a:rPr lang="en-US" sz="2000" dirty="0" smtClean="0"/>
              <a:t>/ </a:t>
            </a:r>
            <a:r>
              <a:rPr lang="ru-RU" sz="2000" dirty="0" smtClean="0"/>
              <a:t>аппликация</a:t>
            </a:r>
          </a:p>
          <a:p>
            <a:r>
              <a:rPr lang="ru-RU" sz="2000" dirty="0" smtClean="0"/>
              <a:t>ФИЗО ( Елена Васильевна)</a:t>
            </a:r>
          </a:p>
          <a:p>
            <a:r>
              <a:rPr lang="ru-RU" sz="2000" dirty="0" smtClean="0"/>
              <a:t>Музыка (Светлана </a:t>
            </a:r>
            <a:r>
              <a:rPr lang="ru-RU" sz="2000" dirty="0" err="1" smtClean="0"/>
              <a:t>Загидовна</a:t>
            </a:r>
            <a:r>
              <a:rPr lang="ru-RU" sz="2000" dirty="0" smtClean="0"/>
              <a:t>)</a:t>
            </a:r>
          </a:p>
          <a:p>
            <a:r>
              <a:rPr lang="ru-RU" sz="2000" dirty="0" smtClean="0"/>
              <a:t>Ритмика ( Ксения Валерьевна)</a:t>
            </a:r>
          </a:p>
          <a:p>
            <a:r>
              <a:rPr lang="ru-RU" sz="2000" dirty="0" smtClean="0"/>
              <a:t>Занимательная математика (Любовь Александровна)</a:t>
            </a:r>
          </a:p>
          <a:p>
            <a:r>
              <a:rPr lang="ru-RU" sz="2000" dirty="0" smtClean="0"/>
              <a:t>Психология (Роза Геннадьевна)</a:t>
            </a:r>
          </a:p>
          <a:p>
            <a:r>
              <a:rPr lang="ru-RU" sz="2000" dirty="0" smtClean="0"/>
              <a:t>Робототехника (Марина Ивановна)</a:t>
            </a:r>
          </a:p>
          <a:p>
            <a:endParaRPr lang="ru-RU" sz="2000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77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Открытый в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сероссийский турнир способностей «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РОСТОК»</a:t>
            </a:r>
            <a:endParaRPr lang="ru-RU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выявление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поддержка детей, обладающих высокими интеллектуальными способностями, оказание помощи в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раскрытии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их потенциала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Турнир состоит из трех самостоятельных этапов:</a:t>
            </a:r>
          </a:p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РостОК-SuperУм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первый этап турнира способностей «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РостОК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детей старшего дошкольного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возраста. Задания турнира направлены на выявление уровня 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познавательных процессов: памяти, внимания, восприятия, мышления, воображения.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«</a:t>
            </a:r>
            <a:r>
              <a:rPr lang="ru-RU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РостОК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UnikУм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-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второй этап турнира способностей «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РостОК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детей старшего дошкольного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возраста. Конкурсная программа включает разнообразные задания на выявление кругозора, знаний об окружающем мире, умения устанавливать причинно-следственные связи и другие отношения между предметами и явлениями.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«</a:t>
            </a:r>
            <a:r>
              <a:rPr lang="ru-RU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РостОК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IntellectУм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третий этап турнира способностей «</a:t>
            </a:r>
            <a:r>
              <a:rPr lang="ru-RU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РостОК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детей старшего дошкольного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возраста. Интеллектуальное соревнование включает задания на выявление уровня интеллектуальных способностей - действий анализа, синтеза, сравнения, обобщения, классификации, систематизации.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38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404664"/>
            <a:ext cx="8100392" cy="6069161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Количество участников от одного ДОУ не ограничено, </a:t>
            </a:r>
            <a:r>
              <a:rPr lang="ru-RU" b="1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 не менее 5 человек от каждой возрастной категории.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Организационный взнос за участие в каждом этапе турнира составляет 100 рублей с каждого воспитанника – участника. Взнос расходуется на организационное, материально-техническое и методическое обеспечение проведения турнира. Организаторы на местах могут повысить сумму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взноса, собираемого с участников турнира, с учетом расходов на распечатку материалов (заданий, бланков, сертификатов, дипломов) и комиссии за банковский перевод.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 участники турнира получают именные сертификаты участника</a:t>
            </a:r>
          </a:p>
          <a:p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 результатам турнира определяются воспитанники - победители, которые награждаются дипломами I, II и III степени</a:t>
            </a: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100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39</TotalTime>
  <Words>463</Words>
  <Application>Microsoft Office PowerPoint</Application>
  <PresentationFormat>Экран (4:3)</PresentationFormat>
  <Paragraphs>46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Родительское собрание:</vt:lpstr>
      <vt:lpstr> Нормативные документы</vt:lpstr>
      <vt:lpstr>Презентация PowerPoint</vt:lpstr>
      <vt:lpstr>Спектр платных услуг в 2019-2020 уч.г.</vt:lpstr>
      <vt:lpstr>Учебный план:</vt:lpstr>
      <vt:lpstr>Открытый в Всероссийский турнир способностей «РОСТОК»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собрание:</dc:title>
  <dc:creator>пользователь</dc:creator>
  <cp:lastModifiedBy>пользователь</cp:lastModifiedBy>
  <cp:revision>7</cp:revision>
  <dcterms:created xsi:type="dcterms:W3CDTF">2019-09-15T17:19:36Z</dcterms:created>
  <dcterms:modified xsi:type="dcterms:W3CDTF">2020-09-12T12:04:32Z</dcterms:modified>
</cp:coreProperties>
</file>