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>
        <p:scale>
          <a:sx n="69" d="100"/>
          <a:sy n="69" d="100"/>
        </p:scale>
        <p:origin x="-1190" y="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E6FF8-2E6D-418B-A7C6-832B8E2CC57A}" type="datetimeFigureOut">
              <a:rPr lang="ru-RU" smtClean="0"/>
              <a:t>12.09.2020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7761D5-36EF-4573-A0C1-5F4955F0C5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717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226194A-7776-4DFB-804A-BE97ED66556F}" type="datetime1">
              <a:rPr lang="ru-RU" smtClean="0"/>
              <a:t>12.09.2020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E2207-4EA0-4B3C-8962-9C03D35E2867}" type="datetime1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69CE-0F1D-42A3-8915-EDA74DC601EF}" type="datetime1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CF6B672-A95B-40D1-801D-6B41EE12426E}" type="datetime1">
              <a:rPr lang="ru-RU" smtClean="0"/>
              <a:t>12.09.2020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1764CB1-BB68-4501-95D2-3E785C0F44E9}" type="datetime1">
              <a:rPr lang="ru-RU" smtClean="0"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35B28-BC14-4CF6-B0B4-A5B77CB9F295}" type="datetime1">
              <a:rPr lang="ru-RU" smtClean="0"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6C596-4082-4465-80D9-BB41B42893EB}" type="datetime1">
              <a:rPr lang="ru-RU" smtClean="0"/>
              <a:t>12.09.2020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B2F4E5D-C529-43F1-8D87-2A66AF8DE992}" type="datetime1">
              <a:rPr lang="ru-RU" smtClean="0"/>
              <a:t>12.09.2020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838C6-6809-4DF6-9E9C-E3075DD00231}" type="datetime1">
              <a:rPr lang="ru-RU" smtClean="0"/>
              <a:t>12.09.2020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E4C56EE-2518-4D3A-9FBB-C774E1F22867}" type="datetime1">
              <a:rPr lang="ru-RU" smtClean="0"/>
              <a:t>12.09.2020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09CEAA9-6C7C-4F81-AD12-896A0764F153}" type="datetime1">
              <a:rPr lang="ru-RU" smtClean="0"/>
              <a:t>12.09.2020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E358047-8DBF-4836-9904-546BBA82B809}" type="datetime1">
              <a:rPr lang="ru-RU" smtClean="0"/>
              <a:t>12.09.2020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764704"/>
            <a:ext cx="6696744" cy="5832648"/>
          </a:xfrm>
        </p:spPr>
        <p:txBody>
          <a:bodyPr>
            <a:normAutofit/>
          </a:bodyPr>
          <a:lstStyle/>
          <a:p>
            <a:pPr algn="ctr"/>
            <a:endParaRPr lang="ru-RU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8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Дидактическая игра «Я знаю»</a:t>
            </a:r>
            <a:endParaRPr lang="ru-RU" sz="28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Подготовила: </a:t>
            </a:r>
            <a:r>
              <a:rPr lang="ru-RU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Горбань А.С</a:t>
            </a:r>
            <a:endParaRPr lang="ru-RU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 </a:t>
            </a:r>
            <a:r>
              <a:rPr lang="ru-RU" b="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ГБДОУ«Детский</a:t>
            </a:r>
            <a:r>
              <a:rPr lang="ru-RU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сад № </a:t>
            </a:r>
            <a:r>
              <a:rPr lang="ru-RU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20»</a:t>
            </a:r>
            <a:endParaRPr lang="ru-RU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b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ru-RU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Санкт-Петербург 2020</a:t>
            </a:r>
            <a:endParaRPr lang="ru-RU" b="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910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19690" y="548680"/>
            <a:ext cx="70094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Я знаю пять названий лесных животных.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146" name="Picture 2" descr="https://d38trduahtodj3.cloudfront.net/images.ashx?t=ig&amp;rid=MidSouthFair&amp;i=wol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423" y="1071900"/>
            <a:ext cx="2497669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avatars.mds.yandex.net/get-pdb/471286/cede8fd6-5661-45f4-a1f3-589340ef0933/s1200?webp=fals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0" y="1071900"/>
            <a:ext cx="3077367" cy="230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avatars.mds.yandex.net/get-pdb/251121/9d239439-d9f4-42d6-be0a-42f1e2e83e15/s1200?webp=fals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4051271"/>
            <a:ext cx="389020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s://im0-tub-ru.yandex.net/i?id=3973af2d5bb2389413e2f044386bdc62-l&amp;n=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9218" y="2636912"/>
            <a:ext cx="2485396" cy="1814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s://avatars.mds.yandex.net/get-pdb/1920375/ce16d3ae-8002-4279-a538-205ca50d8cbd/s120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051270"/>
            <a:ext cx="3145928" cy="2709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9595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169476"/>
            <a:ext cx="58873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Я знаю пять названий насекомых.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2" name="Picture 4" descr="http://dez-express.ru/news/44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2808067" cy="2104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s://im0-tub-ru.yandex.net/i?id=f7d8a9f82010a24a3b3cb161f5e6e7c7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7962" y="692696"/>
            <a:ext cx="270592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s://static4.depositphotos.com/1021571/365/i/950/depositphotos_3657252-stock-photo-green-grasshopper-closeup-on-whit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2780928"/>
            <a:ext cx="3600400" cy="2312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s://school298.spb.ru/images/100/DSC10019390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786" y="4365104"/>
            <a:ext cx="3415480" cy="2348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https://i.pinimg.com/originals/a2/a3/d3/a2a3d326709a42e560a91a843ef9d3f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4393428"/>
            <a:ext cx="2800480" cy="2291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297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692696"/>
            <a:ext cx="7467600" cy="4873752"/>
          </a:xfrm>
        </p:spPr>
        <p:txBody>
          <a:bodyPr>
            <a:noAutofit/>
          </a:bodyPr>
          <a:lstStyle/>
          <a:p>
            <a:pPr marL="0" indent="457200" algn="just">
              <a:lnSpc>
                <a:spcPct val="150000"/>
              </a:lnSpc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Развивающая игра «Я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знаю».</a:t>
            </a:r>
          </a:p>
          <a:p>
            <a:pPr marL="0" indent="457200" algn="just">
              <a:lnSpc>
                <a:spcPct val="150000"/>
              </a:lnSpc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Вы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знаете эту игру, с которой познакомились ещё в детстве. Предлагаю Вашему вниманию другой вариант этой игры. Эффективность и практическая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значимость. </a:t>
            </a:r>
          </a:p>
          <a:p>
            <a:pPr marL="0" indent="457200" algn="just">
              <a:lnSpc>
                <a:spcPct val="150000"/>
              </a:lnSpc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Я выбрала определенную тему игры, формирующие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определённые понятия и представления об окружающем мире 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4344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692696"/>
            <a:ext cx="7992888" cy="5472608"/>
          </a:xfrm>
        </p:spPr>
        <p:txBody>
          <a:bodyPr>
            <a:normAutofit lnSpcReduction="10000"/>
          </a:bodyPr>
          <a:lstStyle/>
          <a:p>
            <a:pPr marL="0" indent="457200" algn="just">
              <a:lnSpc>
                <a:spcPct val="150000"/>
              </a:lnSpc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Цель: Обогащение и активизация словаря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детей.</a:t>
            </a:r>
          </a:p>
          <a:p>
            <a:pPr marL="0" indent="457200" algn="just">
              <a:lnSpc>
                <a:spcPct val="150000"/>
              </a:lnSpc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: Формирование представлений об окружающем; Закрепление понятий (овощи, фрукты, деревья и т.д.); Обогащение и активизации словаря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детей.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Развитее зрительного восприятия и логического мышления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457200" algn="just">
              <a:lnSpc>
                <a:spcPct val="150000"/>
              </a:lnSpc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Ход игры: Взрослый говорит «Я знаю пять названий……. ? Ребенок с опорой на картинку-подсказку называет объекты-предметы. Взрослый считает: 1…2….3….4….5….. (используйте мяч)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065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7825" y="976066"/>
            <a:ext cx="3118565" cy="2349604"/>
          </a:xfrm>
          <a:prstGeom prst="rect">
            <a:avLst/>
          </a:prstGeom>
        </p:spPr>
      </p:pic>
      <p:pic>
        <p:nvPicPr>
          <p:cNvPr id="5" name="Picture 8" descr="http://3.bp.blogspot.com/-leVYBreDp_s/TgMHXrl9mgI/AAAAAAAAHyk/T6Om62MEZrk/s1600/%25D0%2594%25D1%2583%25D0%25B1-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237"/>
          <a:stretch/>
        </p:blipFill>
        <p:spPr bwMode="auto">
          <a:xfrm>
            <a:off x="3416390" y="2996952"/>
            <a:ext cx="2624660" cy="220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://3.bp.blogspot.com/-ZntoBSIaP8c/TgMEe9ozMTI/AAAAAAAAHyE/Pe8ompCJK-M/s1600/%25D0%25A0%25D1%258F%25D0%25B1%25D0%25B8%25D0%25BD%25D0%25B0-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80525" y="1028335"/>
            <a:ext cx="3145234" cy="2292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http://4.bp.blogspot.com/-0YDPMVvgiag/TgMG0Ti7AlI/AAAAAAAAHyc/t00GFJvO5rM/s1600/%25D0%259A%25D0%25BB%25D0%25B5%25D0%25BD-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9814" y="4378549"/>
            <a:ext cx="2814589" cy="2106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http://2.bp.blogspot.com/-mYNLcwnVomA/TgMIKB169lI/AAAAAAAAHys/sXth8DIfC2Y/s1600/%25D0%2595%25D0%25BB%25D1%258C-1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0672"/>
          <a:stretch/>
        </p:blipFill>
        <p:spPr bwMode="auto">
          <a:xfrm>
            <a:off x="5940152" y="3813580"/>
            <a:ext cx="2838556" cy="267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195736" y="476672"/>
            <a:ext cx="57069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Я знаю пять названий  деревьев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7448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lenagold.ru/fon/clipart/g/grush/grusha1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10335"/>
            <a:ext cx="2937177" cy="2361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avatars.mds.yandex.net/get-pdb/918543/7e32c556-5b07-41c8-b3f8-1f25d1810450/s1200?webp=false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964" y="970021"/>
            <a:ext cx="259228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zen_doc/197911/pub_5cbfee60aa025b00b47b8671_5cbff00327691900b3336b8d/scale_120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5784" y="2420888"/>
            <a:ext cx="3024336" cy="2307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avatars.mds.yandex.net/get-zen_doc/1546191/pub_5cc87c011b520700b4523058_5cc87f074d5ac200afb55dc9/scale_120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9071" y="4149080"/>
            <a:ext cx="3335241" cy="222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7624" y="313492"/>
            <a:ext cx="54464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Я знаю пять названий фруктов.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2" name="Picture 8" descr="https://avatars.mds.yandex.net/get-pdb/1340633/394bc415-5da7-43ec-947f-6ee237ca1288/s1200?webp=false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836712"/>
            <a:ext cx="3199588" cy="2399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213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95736" y="188640"/>
            <a:ext cx="53413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Я знаю пять названий овощей.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ttps://im0-tub-ru.yandex.net/i?id=c7b6e7ddac0894a5072e09cac1f9f301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08720"/>
            <a:ext cx="2736304" cy="2413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avatars.mds.yandex.net/get-zen_doc/927575/pub_5b8cc877462dca00ab3507cc_5b8cc88ebe15b400aed1bd4b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909667"/>
            <a:ext cx="2341079" cy="2243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avatars.mds.yandex.net/get-pdb/2839115/c5bb7462-b3d8-4f85-b8da-d863909aabb8/s1200?webp=fals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780" y="3933056"/>
            <a:ext cx="3601307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delotest.ru/wp-content/uploads/2020/02/svekl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4749" y="3829256"/>
            <a:ext cx="2838278" cy="2845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atmanspirit.com/wp-content/uploads/2014/07/url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254939"/>
            <a:ext cx="2736304" cy="2429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1640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313492"/>
            <a:ext cx="5194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Я знаю пять названий цветов.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https://avatars.mds.yandex.net/get-zen_doc/1875160/pub_5d060324c030570d67802866_5d0609f93f7bc80d808f1068/scale_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107" y="1134045"/>
            <a:ext cx="2811146" cy="261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99px.ru/sstorage/53/2014/03/tmb_99205_176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9089" y="4140881"/>
            <a:ext cx="3709901" cy="231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s2.best-wallpaper.net/wallpaper/iphone/1812/White-chamomile-flowers-white-background_iphone_640x96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008532"/>
            <a:ext cx="2088232" cy="3132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na-okne.ru/wp-content/uploads/2019/06/belye-lilii-domashnie-tsvet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4777" y="1008532"/>
            <a:ext cx="2818518" cy="2737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www.xn--31-6kc3btx0b.xn--p1ai/assets/preview/kartini/cvety/212flowers_500x70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982" y="4140881"/>
            <a:ext cx="3573259" cy="2552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2838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75656" y="378242"/>
            <a:ext cx="66511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Я знаю пять названий домашних птиц.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 descr="https://avatars.mds.yandex.net/get-pdb/1936330/cc15cde4-3074-4290-937a-77ff44486ad5/s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2462" y="901462"/>
            <a:ext cx="2321751" cy="2890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www.freepngimg.com/thumb/duck/24-duck-png-imag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014595"/>
            <a:ext cx="2625261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giperskidka.ru/assets/images/m/3591/20937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916832"/>
            <a:ext cx="2475990" cy="2657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im0-tub-ru.yandex.net/i?id=25674735af9f6cdc5251e40fafca21bb&amp;n=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402" y="4153174"/>
            <a:ext cx="2968449" cy="2690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avatars.mds.yandex.net/get-pdb/2798430/c866c49d-70b2-4415-bd1b-ddbee113bef6/s1200?webp=false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74900" y="3933056"/>
            <a:ext cx="2924944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5427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503094"/>
            <a:ext cx="7508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Я знаю пять названий домашних животных.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2" name="Picture 2" descr="https://im0-tub-ru.yandex.net/i?id=31e2447dab89a5cc238538b0493903fc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4" y="933238"/>
            <a:ext cx="5642404" cy="3267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im0-tub-ru.yandex.net/i?id=ce5e25980d360352efa24bad58ea5d20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498719"/>
            <a:ext cx="31146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www.nastol.com.ua/download.php?img=201105/1680x1050/nastol.com.ua-277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7002" y="1096102"/>
            <a:ext cx="322595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im0-tub-ru.yandex.net/i?id=73fffac66a5192b23f5424c117f1f2d7&amp;n=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6812" y="4396047"/>
            <a:ext cx="2707501" cy="223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mtdata.ru/u22/photo5E0D/20816956284-0/original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498719"/>
            <a:ext cx="2655012" cy="176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9458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108</TotalTime>
  <Words>200</Words>
  <Application>Microsoft Office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Altynbek</dc:creator>
  <cp:lastModifiedBy>Владик</cp:lastModifiedBy>
  <cp:revision>11</cp:revision>
  <dcterms:created xsi:type="dcterms:W3CDTF">2020-04-29T16:06:53Z</dcterms:created>
  <dcterms:modified xsi:type="dcterms:W3CDTF">2020-09-12T15:52:53Z</dcterms:modified>
</cp:coreProperties>
</file>