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60" r:id="rId1"/>
  </p:sldMasterIdLst>
  <p:sldIdLst>
    <p:sldId id="267" r:id="rId2"/>
    <p:sldId id="306" r:id="rId3"/>
    <p:sldId id="307" r:id="rId4"/>
    <p:sldId id="308" r:id="rId5"/>
    <p:sldId id="305" r:id="rId6"/>
    <p:sldId id="309" r:id="rId7"/>
    <p:sldId id="310" r:id="rId8"/>
  </p:sldIdLst>
  <p:sldSz cx="9144000" cy="6858000" type="screen4x3"/>
  <p:notesSz cx="6858000" cy="9144000"/>
  <p:embeddedFontLst>
    <p:embeddedFont>
      <p:font typeface="Aharoni" pitchFamily="2" charset="-79"/>
      <p:bold r:id="rId9"/>
    </p:embeddedFont>
    <p:embeddedFont>
      <p:font typeface="Matilda" charset="0"/>
      <p:regular r:id="rId10"/>
    </p:embeddedFont>
    <p:embeddedFont>
      <p:font typeface="Comic Sans MS" pitchFamily="66" charset="0"/>
      <p:regular r:id="rId11"/>
      <p:bold r:id="rId12"/>
      <p:italic r:id="rId13"/>
      <p:boldItalic r:id="rId14"/>
    </p:embeddedFont>
    <p:embeddedFont>
      <p:font typeface="Calibri" pitchFamily="34" charset="0"/>
      <p:regular r:id="rId15"/>
      <p:bold r:id="rId16"/>
      <p:italic r:id="rId17"/>
      <p:boldItalic r:id="rId18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0099"/>
    <a:srgbClr val="8A0000"/>
    <a:srgbClr val="66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42" autoAdjust="0"/>
    <p:restoredTop sz="94660"/>
  </p:normalViewPr>
  <p:slideViewPr>
    <p:cSldViewPr>
      <p:cViewPr varScale="1">
        <p:scale>
          <a:sx n="36" d="100"/>
          <a:sy n="36" d="100"/>
        </p:scale>
        <p:origin x="-1428" y="-96"/>
      </p:cViewPr>
      <p:guideLst>
        <p:guide orient="horz" pos="2160"/>
        <p:guide pos="2880"/>
      </p:guideLst>
    </p:cSldViewPr>
  </p:slideViewPr>
  <p:notesTextViewPr>
    <p:cViewPr>
      <p:scale>
        <a:sx n="400" d="100"/>
        <a:sy n="4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5.fntdata"/><Relationship Id="rId18" Type="http://schemas.openxmlformats.org/officeDocument/2006/relationships/font" Target="fonts/font10.fntdata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font" Target="fonts/font4.fntdata"/><Relationship Id="rId17" Type="http://schemas.openxmlformats.org/officeDocument/2006/relationships/font" Target="fonts/font9.fntdata"/><Relationship Id="rId2" Type="http://schemas.openxmlformats.org/officeDocument/2006/relationships/slide" Target="slides/slide1.xml"/><Relationship Id="rId16" Type="http://schemas.openxmlformats.org/officeDocument/2006/relationships/font" Target="fonts/font8.fntdata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3.fntdata"/><Relationship Id="rId5" Type="http://schemas.openxmlformats.org/officeDocument/2006/relationships/slide" Target="slides/slide4.xml"/><Relationship Id="rId15" Type="http://schemas.openxmlformats.org/officeDocument/2006/relationships/font" Target="fonts/font7.fntdata"/><Relationship Id="rId10" Type="http://schemas.openxmlformats.org/officeDocument/2006/relationships/font" Target="fonts/font2.fntdata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font" Target="fonts/font1.fntdata"/><Relationship Id="rId14" Type="http://schemas.openxmlformats.org/officeDocument/2006/relationships/font" Target="fonts/font6.fntdata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691680" y="2130425"/>
            <a:ext cx="6766520" cy="14700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99972" y="3886200"/>
            <a:ext cx="5572428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68C4FF4-6EE1-4A76-9B8F-B2F594D6C874}" type="datetimeFigureOut">
              <a:rPr lang="ru-RU" smtClean="0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13.09.2020</a:t>
            </a:fld>
            <a:endParaRPr lang="ru-RU"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BF7A747-1B53-4B3F-B8D2-D8AB0E128148}" type="slidenum">
              <a:rPr lang="ru-RU" smtClean="0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91680" y="274638"/>
            <a:ext cx="6995120" cy="11430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5">
                    <a:lumMod val="50000"/>
                  </a:schemeClr>
                </a:solidFill>
                <a:latin typeface="Matilda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691680" y="1600200"/>
            <a:ext cx="6995120" cy="452596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5">
                    <a:lumMod val="50000"/>
                  </a:schemeClr>
                </a:solidFill>
                <a:latin typeface="Matilda" charset="0"/>
              </a:defRPr>
            </a:lvl1pPr>
            <a:lvl2pPr>
              <a:defRPr>
                <a:solidFill>
                  <a:schemeClr val="accent5">
                    <a:lumMod val="50000"/>
                  </a:schemeClr>
                </a:solidFill>
                <a:latin typeface="Matilda" charset="0"/>
              </a:defRPr>
            </a:lvl2pPr>
            <a:lvl3pPr>
              <a:defRPr>
                <a:solidFill>
                  <a:schemeClr val="accent5">
                    <a:lumMod val="50000"/>
                  </a:schemeClr>
                </a:solidFill>
                <a:latin typeface="Matilda" charset="0"/>
              </a:defRPr>
            </a:lvl3pPr>
            <a:lvl4pPr>
              <a:defRPr>
                <a:solidFill>
                  <a:schemeClr val="accent5">
                    <a:lumMod val="50000"/>
                  </a:schemeClr>
                </a:solidFill>
                <a:latin typeface="Matilda" charset="0"/>
              </a:defRPr>
            </a:lvl4pPr>
            <a:lvl5pPr>
              <a:defRPr>
                <a:solidFill>
                  <a:schemeClr val="accent5">
                    <a:lumMod val="50000"/>
                  </a:schemeClr>
                </a:solidFill>
                <a:latin typeface="Matilda" charset="0"/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5">
                    <a:lumMod val="50000"/>
                  </a:schemeClr>
                </a:solidFill>
                <a:latin typeface="Matilda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152DDE1-E9F2-4B50-AB95-1A36B28481DE}" type="datetimeFigureOut">
              <a:rPr lang="ru-RU" smtClean="0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13.09.2020</a:t>
            </a:fld>
            <a:endParaRPr lang="ru-RU"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5">
                    <a:lumMod val="50000"/>
                  </a:schemeClr>
                </a:solidFill>
                <a:latin typeface="Matilda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5">
                    <a:lumMod val="50000"/>
                  </a:schemeClr>
                </a:solidFill>
                <a:latin typeface="Matilda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087BA6C-DE82-4922-A007-5CB817EE4E20}" type="slidenum">
              <a:rPr lang="ru-RU" smtClean="0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91680" y="274638"/>
            <a:ext cx="6995120" cy="11430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5">
                    <a:lumMod val="50000"/>
                  </a:schemeClr>
                </a:solidFill>
                <a:latin typeface="Matilda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691680" y="1600200"/>
            <a:ext cx="2804120" cy="4525963"/>
          </a:xfrm>
          <a:prstGeom prst="rect">
            <a:avLst/>
          </a:prstGeom>
        </p:spPr>
        <p:txBody>
          <a:bodyPr/>
          <a:lstStyle>
            <a:lvl1pPr>
              <a:defRPr sz="2800">
                <a:solidFill>
                  <a:schemeClr val="accent5">
                    <a:lumMod val="50000"/>
                  </a:schemeClr>
                </a:solidFill>
                <a:latin typeface="Matilda" charset="0"/>
              </a:defRPr>
            </a:lvl1pPr>
            <a:lvl2pPr>
              <a:defRPr sz="2400">
                <a:solidFill>
                  <a:schemeClr val="accent5">
                    <a:lumMod val="50000"/>
                  </a:schemeClr>
                </a:solidFill>
                <a:latin typeface="Matilda" charset="0"/>
              </a:defRPr>
            </a:lvl2pPr>
            <a:lvl3pPr>
              <a:defRPr sz="2000">
                <a:solidFill>
                  <a:schemeClr val="accent5">
                    <a:lumMod val="50000"/>
                  </a:schemeClr>
                </a:solidFill>
                <a:latin typeface="Matilda" charset="0"/>
              </a:defRPr>
            </a:lvl3pPr>
            <a:lvl4pPr>
              <a:defRPr sz="1800">
                <a:solidFill>
                  <a:schemeClr val="accent5">
                    <a:lumMod val="50000"/>
                  </a:schemeClr>
                </a:solidFill>
                <a:latin typeface="Matilda" charset="0"/>
              </a:defRPr>
            </a:lvl4pPr>
            <a:lvl5pPr>
              <a:defRPr sz="1800">
                <a:solidFill>
                  <a:schemeClr val="accent5">
                    <a:lumMod val="50000"/>
                  </a:schemeClr>
                </a:solidFill>
                <a:latin typeface="Matilda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>
                <a:solidFill>
                  <a:schemeClr val="accent5">
                    <a:lumMod val="50000"/>
                  </a:schemeClr>
                </a:solidFill>
                <a:latin typeface="Matilda" charset="0"/>
              </a:defRPr>
            </a:lvl1pPr>
            <a:lvl2pPr>
              <a:defRPr sz="2400">
                <a:solidFill>
                  <a:schemeClr val="accent5">
                    <a:lumMod val="50000"/>
                  </a:schemeClr>
                </a:solidFill>
                <a:latin typeface="Matilda" charset="0"/>
              </a:defRPr>
            </a:lvl2pPr>
            <a:lvl3pPr>
              <a:defRPr sz="2000">
                <a:solidFill>
                  <a:schemeClr val="accent5">
                    <a:lumMod val="50000"/>
                  </a:schemeClr>
                </a:solidFill>
                <a:latin typeface="Matilda" charset="0"/>
              </a:defRPr>
            </a:lvl3pPr>
            <a:lvl4pPr>
              <a:defRPr sz="1800">
                <a:solidFill>
                  <a:schemeClr val="accent5">
                    <a:lumMod val="50000"/>
                  </a:schemeClr>
                </a:solidFill>
                <a:latin typeface="Matilda" charset="0"/>
              </a:defRPr>
            </a:lvl4pPr>
            <a:lvl5pPr>
              <a:defRPr sz="1800">
                <a:solidFill>
                  <a:schemeClr val="accent5">
                    <a:lumMod val="50000"/>
                  </a:schemeClr>
                </a:solidFill>
                <a:latin typeface="Matilda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5">
                    <a:lumMod val="50000"/>
                  </a:schemeClr>
                </a:solidFill>
                <a:latin typeface="Matilda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18AA105-3B9A-485F-A7BD-B3B1C1BFF994}" type="datetimeFigureOut">
              <a:rPr lang="ru-RU" smtClean="0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13.09.2020</a:t>
            </a:fld>
            <a:endParaRPr lang="ru-RU"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5">
                    <a:lumMod val="50000"/>
                  </a:schemeClr>
                </a:solidFill>
                <a:latin typeface="Matilda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5">
                    <a:lumMod val="50000"/>
                  </a:schemeClr>
                </a:solidFill>
                <a:latin typeface="Matilda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9217202-91A5-4841-8837-12B3422A9C13}" type="slidenum">
              <a:rPr lang="ru-RU" smtClean="0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91680" y="274638"/>
            <a:ext cx="6995120" cy="11430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5">
                    <a:lumMod val="50000"/>
                  </a:schemeClr>
                </a:solidFill>
                <a:latin typeface="Matilda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5">
                    <a:lumMod val="50000"/>
                  </a:schemeClr>
                </a:solidFill>
                <a:latin typeface="Matilda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62FDA9A-A9AF-4522-BA4E-959710ABA8F2}" type="datetimeFigureOut">
              <a:rPr lang="ru-RU" smtClean="0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13.09.2020</a:t>
            </a:fld>
            <a:endParaRPr lang="ru-RU">
              <a:cs typeface="Arial" charset="0"/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5">
                    <a:lumMod val="50000"/>
                  </a:schemeClr>
                </a:solidFill>
                <a:latin typeface="Matilda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cs typeface="Arial" charset="0"/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5">
                    <a:lumMod val="50000"/>
                  </a:schemeClr>
                </a:solidFill>
                <a:latin typeface="Matilda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4C3DF-49FF-4AA4-A1AB-8615103FAECA}" type="slidenum">
              <a:rPr lang="ru-RU" smtClean="0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5">
                    <a:lumMod val="50000"/>
                  </a:schemeClr>
                </a:solidFill>
                <a:latin typeface="Matilda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81C31E6-6AC6-4E62-806B-D0CB1E8C6262}" type="datetimeFigureOut">
              <a:rPr lang="ru-RU" smtClean="0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13.09.2020</a:t>
            </a:fld>
            <a:endParaRPr lang="ru-RU">
              <a:cs typeface="Arial" charset="0"/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5">
                    <a:lumMod val="50000"/>
                  </a:schemeClr>
                </a:solidFill>
                <a:latin typeface="Matilda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cs typeface="Arial" charset="0"/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5">
                    <a:lumMod val="50000"/>
                  </a:schemeClr>
                </a:solidFill>
                <a:latin typeface="Matilda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1B0E188-B191-46AC-99B7-5113417AE6AB}" type="slidenum">
              <a:rPr lang="ru-RU" smtClean="0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7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4" r:id="rId3"/>
    <p:sldLayoutId id="2147483666" r:id="rId4"/>
    <p:sldLayoutId id="2147483667" r:id="rId5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 descr="C:\Users\user\Desktop\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738" y="6685691"/>
            <a:ext cx="1283161" cy="1584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763687" y="1484784"/>
            <a:ext cx="6240811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6000" b="1" dirty="0" smtClean="0">
                <a:solidFill>
                  <a:schemeClr val="accent6">
                    <a:lumMod val="75000"/>
                  </a:schemeClr>
                </a:solidFill>
                <a:cs typeface="Aharoni" pitchFamily="2" charset="-79"/>
              </a:rPr>
              <a:t>ОСЕННИЙ</a:t>
            </a:r>
          </a:p>
          <a:p>
            <a:r>
              <a:rPr lang="ru-RU" sz="6000" b="1" dirty="0" smtClean="0">
                <a:solidFill>
                  <a:schemeClr val="accent6">
                    <a:lumMod val="75000"/>
                  </a:schemeClr>
                </a:solidFill>
                <a:cs typeface="Aharoni" pitchFamily="2" charset="-79"/>
              </a:rPr>
              <a:t>БОРИСОГЛЕБСК</a:t>
            </a:r>
            <a:endParaRPr lang="ru-RU" sz="6000" b="1" dirty="0">
              <a:solidFill>
                <a:schemeClr val="accent6">
                  <a:lumMod val="75000"/>
                </a:schemeClr>
              </a:solidFill>
              <a:cs typeface="Aharoni" pitchFamily="2" charset="-79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300192" y="5445224"/>
            <a:ext cx="233429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Шишкина Г. Н.</a:t>
            </a:r>
          </a:p>
          <a:p>
            <a:r>
              <a:rPr lang="ru-RU" sz="2400" dirty="0" smtClean="0"/>
              <a:t>Воспитатель</a:t>
            </a:r>
            <a:endParaRPr lang="ru-RU" sz="2400" dirty="0"/>
          </a:p>
        </p:txBody>
      </p:sp>
      <p:sp>
        <p:nvSpPr>
          <p:cNvPr id="4" name="TextBox 3"/>
          <p:cNvSpPr txBox="1"/>
          <p:nvPr/>
        </p:nvSpPr>
        <p:spPr>
          <a:xfrm>
            <a:off x="1786567" y="393170"/>
            <a:ext cx="63482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МБДОУ БГО Центр развития ребёнка детский сад № 18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919789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 descr="C:\Users\user\Desktop\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738" y="6685691"/>
            <a:ext cx="1283161" cy="1584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5682" y="332656"/>
            <a:ext cx="7862567" cy="522423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987824" y="5759678"/>
            <a:ext cx="354456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</a:rPr>
              <a:t>Центральная улица</a:t>
            </a:r>
            <a:endParaRPr lang="ru-RU" sz="2800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87536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 descr="C:\Users\user\Desktop\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738" y="6685691"/>
            <a:ext cx="1283161" cy="1584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1012" y="332656"/>
            <a:ext cx="7561845" cy="566973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699792" y="6159979"/>
            <a:ext cx="34147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</a:rPr>
              <a:t>Картинная галерея</a:t>
            </a:r>
            <a:endParaRPr lang="ru-RU" sz="2800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40303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 descr="C:\Users\user\Desktop\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738" y="6685691"/>
            <a:ext cx="1283161" cy="1584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4519" y="332656"/>
            <a:ext cx="7331348" cy="550072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128904" y="5864762"/>
            <a:ext cx="590257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</a:rPr>
              <a:t>Любимое место отдыха горожан</a:t>
            </a:r>
            <a:endParaRPr lang="ru-RU" sz="2800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58964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0221" y="404664"/>
            <a:ext cx="7646235" cy="512826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069837" y="5786100"/>
            <a:ext cx="35670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</a:rPr>
              <a:t>Центральный сквер</a:t>
            </a:r>
            <a:endParaRPr lang="ru-RU" sz="2800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73587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5816" y="764703"/>
            <a:ext cx="7474655" cy="4981323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707904" y="5973620"/>
            <a:ext cx="255871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solidFill>
                  <a:schemeClr val="accent6">
                    <a:lumMod val="50000"/>
                  </a:schemeClr>
                </a:solidFill>
              </a:rPr>
              <a:t>Река Ворона</a:t>
            </a:r>
            <a:endParaRPr lang="ru-RU" sz="3200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9757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 rot="20225940">
            <a:off x="1150761" y="2207244"/>
            <a:ext cx="7769339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54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Спасибо за внимание!</a:t>
            </a:r>
            <a:endParaRPr lang="ru-RU" sz="54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276528692"/>
      </p:ext>
    </p:extLst>
  </p:cSld>
  <p:clrMapOvr>
    <a:masterClrMapping/>
  </p:clrMapOvr>
</p:sld>
</file>

<file path=ppt/theme/theme1.xml><?xml version="1.0" encoding="utf-8"?>
<a:theme xmlns:a="http://schemas.openxmlformats.org/drawingml/2006/main" name="1_Тема Office">
  <a:themeElements>
    <a:clrScheme name="Другая 1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205867"/>
      </a:hlink>
      <a:folHlink>
        <a:srgbClr val="205867"/>
      </a:folHlink>
    </a:clrScheme>
    <a:fontScheme name="для шаблонов синий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3949</TotalTime>
  <Words>33</Words>
  <Application>Microsoft Office PowerPoint</Application>
  <PresentationFormat>Экран (4:3)</PresentationFormat>
  <Paragraphs>11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3" baseType="lpstr">
      <vt:lpstr>Arial</vt:lpstr>
      <vt:lpstr>Aharoni</vt:lpstr>
      <vt:lpstr>Matilda</vt:lpstr>
      <vt:lpstr>Comic Sans MS</vt:lpstr>
      <vt:lpstr>Calibri</vt:lpstr>
      <vt:lpstr>1_Тема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Тетрадь на спирали</dc:title>
  <dc:creator>Фокина Лидия Петровна</dc:creator>
  <cp:keywords>Шаблон презентации</cp:keywords>
  <cp:lastModifiedBy>Ноутбук</cp:lastModifiedBy>
  <cp:revision>110</cp:revision>
  <dcterms:created xsi:type="dcterms:W3CDTF">2014-07-06T18:18:01Z</dcterms:created>
  <dcterms:modified xsi:type="dcterms:W3CDTF">2020-09-13T06:30:36Z</dcterms:modified>
</cp:coreProperties>
</file>