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83" r:id="rId4"/>
    <p:sldId id="267" r:id="rId5"/>
    <p:sldId id="285" r:id="rId6"/>
    <p:sldId id="286" r:id="rId7"/>
    <p:sldId id="268" r:id="rId8"/>
    <p:sldId id="287" r:id="rId9"/>
    <p:sldId id="269" r:id="rId10"/>
    <p:sldId id="288" r:id="rId11"/>
    <p:sldId id="289" r:id="rId12"/>
    <p:sldId id="29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757"/>
    <a:srgbClr val="9E0000"/>
    <a:srgbClr val="A47D00"/>
    <a:srgbClr val="084825"/>
    <a:srgbClr val="0C6A37"/>
    <a:srgbClr val="8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AF606853-7671-496A-8E4F-DF71F8EC918B}" styleName="Темный стиль 1 —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—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56" autoAdjust="0"/>
    <p:restoredTop sz="89104" autoAdjust="0"/>
  </p:normalViewPr>
  <p:slideViewPr>
    <p:cSldViewPr snapToGrid="0">
      <p:cViewPr varScale="1">
        <p:scale>
          <a:sx n="80" d="100"/>
          <a:sy n="80" d="100"/>
        </p:scale>
        <p:origin x="97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96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008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4362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60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085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400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754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399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811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020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261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9FCB3-3184-4464-8FB5-7B0CF9A3C07A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75E8C2-98C0-425F-BE81-3542F7689B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6338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646" y="3011619"/>
            <a:ext cx="64386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«ДОРОГАМИ ВОЙНЫ»</a:t>
            </a:r>
            <a:endParaRPr lang="ru-RU" sz="4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2435" y="1180632"/>
            <a:ext cx="3191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«Школа </a:t>
            </a:r>
            <a:r>
              <a:rPr lang="ru-RU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№45</a:t>
            </a:r>
            <a:r>
              <a:rPr lang="ru-RU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69809" y="2253801"/>
            <a:ext cx="45568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Дистанционная игра</a:t>
            </a:r>
            <a:endParaRPr lang="ru-RU" sz="36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43991" y="5996000"/>
            <a:ext cx="2808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Прокопьевск, 2020</a:t>
            </a:r>
            <a:endParaRPr lang="ru-RU" sz="2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10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1551" y="1058285"/>
            <a:ext cx="11026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ТУР. МАРШРУТ «Полководцы Великой Отечественной войны»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16601"/>
              </p:ext>
            </p:extLst>
          </p:nvPr>
        </p:nvGraphicFramePr>
        <p:xfrm>
          <a:off x="1768641" y="2009159"/>
          <a:ext cx="8746960" cy="4445487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26035"/>
                <a:gridCol w="4909342"/>
                <a:gridCol w="3311583"/>
              </a:tblGrid>
              <a:tr h="21255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521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марте 1941 года получил назначение — командиром 48-го стрелкового корпуса в Одесский военный округ. В октябре 1942-го был заместителем командующего Воронежским фронтом. 12 февраля 1943-го был назначен командующим Южным фронтом и, развивая наступление на Ростов, нанес ряд новых поражений войскам группы армий "Юг" фельдмаршала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Манштейна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Особое место в биографии полководца занимает Запорожская операция, проведенная войсками Юго-Западного фронта 10–14 октября 1943 года.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95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январе 1943 г. координировал действия советских фронтов в успешной наступательной операции на Верхнем Дону.  Был назначен командующим 3-м Белорусским фронтом (февраль 1945). Штурм Кёнигсберга под его командованием начался 6 апреля 1945, и уже через три дня город был взят.   Летом 1945 года полководец был переброшен на Дальний Восток и командовал разгромом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Кватунской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армии Японии. 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468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Общее количество баллов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7241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36972" y="728331"/>
            <a:ext cx="2796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</a:t>
            </a:r>
            <a:r>
              <a:rPr lang="en-US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тур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175951"/>
              </p:ext>
            </p:extLst>
          </p:nvPr>
        </p:nvGraphicFramePr>
        <p:xfrm>
          <a:off x="979451" y="1366297"/>
          <a:ext cx="10311063" cy="4936219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670540"/>
                <a:gridCol w="9640523"/>
              </a:tblGrid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30.01.1941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30.01.41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- 20.04.42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Василий Георгиевич Клочков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Василий Иванович Чуйков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Уран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Василий Григорьевич Зайцев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27.01.1944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Озеру Ладожскому 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5.07.1943 - 23.08.1943 (49 дней)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 07.1943 - </a:t>
                      </a:r>
                      <a:r>
                        <a:rPr lang="ru-RU" sz="16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Прохоровское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сражение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Орлом и Белгородом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12-16 апреля — 8 мая 1945 г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крыше здания рейхстага, в городе Берлине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Георгий Константинович Жуков, Константин Константинович Рокоссовский, Иван Степанович Конев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646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Подписание капитуляции Германии 1945 </a:t>
                      </a: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endParaRPr lang="en-US" sz="11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Присутствовал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маршал Георгий Константинович Жуков. Английский маршал авиации Артур В.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Теддер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командующий стратегическими воздушными силами США генерал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Спаатс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 генерал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Делатр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де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Тассиньи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Со стороны Германии были  генерал-фельдмаршал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Кейтель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адмирал флота барон фон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Фридебург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генерал-полковник авиации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Штумпф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0550" marR="605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354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36967" y="1058285"/>
            <a:ext cx="27960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Ответы на </a:t>
            </a:r>
            <a:r>
              <a:rPr lang="en-US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тур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979760"/>
              </p:ext>
            </p:extLst>
          </p:nvPr>
        </p:nvGraphicFramePr>
        <p:xfrm>
          <a:off x="3140242" y="2455909"/>
          <a:ext cx="5727031" cy="1956816"/>
        </p:xfrm>
        <a:graphic>
          <a:graphicData uri="http://schemas.openxmlformats.org/drawingml/2006/table">
            <a:tbl>
              <a:tblPr firstRow="1" bandRow="1">
                <a:tableStyleId>{D03447BB-5D67-496B-8E87-E561075AD55C}</a:tableStyleId>
              </a:tblPr>
              <a:tblGrid>
                <a:gridCol w="785023"/>
                <a:gridCol w="4942008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Алексей Петрович Маресьев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Александр Матвеевич Матросов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Зоя Анатольевна Космодемьянская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Талалихин Виктор Васильевич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Николай </a:t>
                      </a:r>
                      <a:r>
                        <a:rPr lang="ru-RU" sz="20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Францевич</a:t>
                      </a:r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Гастелло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326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182124" y="1043772"/>
            <a:ext cx="19057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548" y="1628547"/>
            <a:ext cx="113768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вам принять участие в конкурсе знатоков истории Великой Отечественной войны «Дорогами войны». Конкурс подготовлен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рамках проекта «Дорогами войны» </a:t>
            </a:r>
            <a:endParaRPr lang="ru-RU" sz="32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игре принимают участие команды 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32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8-х классов, состав команды от каждого класса 6 человек (из них выбрать командира</a:t>
            </a:r>
            <a:r>
              <a:rPr lang="ru-RU" sz="32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55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91484" y="1236507"/>
            <a:ext cx="10287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Игра «Дорогами войны» состоит из двух туров:</a:t>
            </a:r>
          </a:p>
          <a:p>
            <a:pPr algn="just"/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первый тур включает два маршрута: «Битвы Великой Отечественной войны» и «Герои Великой Отечественной войны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•	второй тур включает один маршрут: «Полководцы Великой Отечественной войны</a:t>
            </a:r>
            <a:r>
              <a:rPr lang="ru-RU" sz="280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sz="28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Принимается один бланк с ответами от команды (размещает командир). Каждый командир команды решает самостоятельно как наилучшим способом организовать работу команды.</a:t>
            </a:r>
          </a:p>
          <a:p>
            <a:pPr algn="just"/>
            <a:endParaRPr lang="ru-RU" sz="2800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770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2863" y="991162"/>
            <a:ext cx="10104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ТУР. МАРШРУТ ««Битвы Великой Отечественной войны»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1288156"/>
              </p:ext>
            </p:extLst>
          </p:nvPr>
        </p:nvGraphicFramePr>
        <p:xfrm>
          <a:off x="1690577" y="1850065"/>
          <a:ext cx="8325293" cy="4380614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00289"/>
                <a:gridCol w="4673083"/>
                <a:gridCol w="3151921"/>
              </a:tblGrid>
              <a:tr h="2661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происходила битва за Москву? 1 балл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советские войска перешли в контрнаступление под Москвой? 1 балл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450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 принадлежат слова: «Велика Россия, а отступать некуда. Позади Москва» 1 балл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1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Кто командовал 62-й (впоследствии - 8-й гвардейской) армией, непосредственно оборонявшей Сталинград? 1 балл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9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назывался план контрнаступления советских войск под Сталинградом, разработкой которого руководили генерал армии Георгий Жуков и генерал-полковник Александр Василевский?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6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2863" y="991162"/>
            <a:ext cx="10104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ТУР. МАРШРУТ ««Битвы Великой Отечественной войны»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931340"/>
              </p:ext>
            </p:extLst>
          </p:nvPr>
        </p:nvGraphicFramePr>
        <p:xfrm>
          <a:off x="1679944" y="1796900"/>
          <a:ext cx="8410354" cy="4531247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05401"/>
                <a:gridCol w="4720830"/>
                <a:gridCol w="3184123"/>
              </a:tblGrid>
              <a:tr h="2764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86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 принадлежат слова: «За Волгой для нас земли нет» 1 балл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была полностью снята блокада Ленинграда? 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«Дорога жизни» проходила по...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05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Сколько дней продолжалась Курская  битва? 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Где произошло одно из решающих сражений Курской битвы? 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какими городами закрепилось название «город первого салюта»?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782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Когда началась Берлинская наступательная операция советских войск? 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532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2863" y="991162"/>
            <a:ext cx="101042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ТУР. МАРШРУТ ««Битвы Великой Отечественной войны»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193875"/>
              </p:ext>
            </p:extLst>
          </p:nvPr>
        </p:nvGraphicFramePr>
        <p:xfrm>
          <a:off x="1828801" y="1697546"/>
          <a:ext cx="8530388" cy="4607001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12613"/>
                <a:gridCol w="4788205"/>
                <a:gridCol w="3229570"/>
              </a:tblGrid>
              <a:tr h="2888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6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каком объекте Берлина было установлено красное знамя, позднее  названное Знаменем Победы? 1 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031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Назовите главнокомандующих фронтами в Берлинской наступательной операции.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балл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0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Какое  событие изображено на фотографии? Когда и где оно происходило? Кто из советских военачальников принимал в нём непосредственное участие? (3 балла)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" name="Рисунок 9" descr="Последние ответы &quot; RSLOAD FORUM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20126" y="4622037"/>
            <a:ext cx="2276727" cy="1586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34065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46434" y="1198814"/>
            <a:ext cx="9777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ТУР. МАРШРУТ «Герои Великой Отечественной войны»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954041"/>
              </p:ext>
            </p:extLst>
          </p:nvPr>
        </p:nvGraphicFramePr>
        <p:xfrm>
          <a:off x="1608463" y="1869693"/>
          <a:ext cx="8945696" cy="4488733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21848"/>
                <a:gridCol w="2369670"/>
                <a:gridCol w="6054178"/>
              </a:tblGrid>
              <a:tr h="21516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39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7582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7808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 descr="C:\Users\Владелец ПК\Desktop\Без названия (1)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62" y="2214390"/>
            <a:ext cx="765777" cy="1095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Владелец ПК\Desktop\Без названия.jpg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62" y="3528216"/>
            <a:ext cx="908996" cy="1281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962" y="4933949"/>
            <a:ext cx="908996" cy="13751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37410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246434" y="1198814"/>
            <a:ext cx="97771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 ТУР. МАРШРУТ «Герои Великой Отечественной войны»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5852971"/>
              </p:ext>
            </p:extLst>
          </p:nvPr>
        </p:nvGraphicFramePr>
        <p:xfrm>
          <a:off x="1475034" y="1925051"/>
          <a:ext cx="8956345" cy="3586990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22470"/>
                <a:gridCol w="2372493"/>
                <a:gridCol w="6061382"/>
              </a:tblGrid>
              <a:tr h="4932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3052" marR="53052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816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1095375" algn="l"/>
                        </a:tabLs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8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 smtClean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5" name="Рисунок 14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362" y="2442410"/>
            <a:ext cx="1147512" cy="138363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3204" y="4154693"/>
            <a:ext cx="1267828" cy="12795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13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E0000">
            <a:alpha val="9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https://selcdn.fedsp.com/yeru/1117365/9%20may%20%2820%2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6327" y="-1977655"/>
            <a:ext cx="12482623" cy="541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img0.liveinternet.ru/images/attach/d/0/129/481/129481002_RRyoRSR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76054" y="4933949"/>
            <a:ext cx="394335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s://www.freepngimg.com/thumb/army/26227-1-army-phot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213" y="3221666"/>
            <a:ext cx="3958931" cy="3721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21551" y="1058285"/>
            <a:ext cx="11026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II ТУР. МАРШРУТ «Полководцы Великой Отечественной войны»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891289"/>
              </p:ext>
            </p:extLst>
          </p:nvPr>
        </p:nvGraphicFramePr>
        <p:xfrm>
          <a:off x="1371600" y="1708484"/>
          <a:ext cx="9444788" cy="4875569"/>
        </p:xfrm>
        <a:graphic>
          <a:graphicData uri="http://schemas.openxmlformats.org/drawingml/2006/table">
            <a:tbl>
              <a:tblPr firstRow="1" firstCol="1" bandRow="1">
                <a:tableStyleId>{D03447BB-5D67-496B-8E87-E561075AD55C}</a:tableStyleId>
              </a:tblPr>
              <a:tblGrid>
                <a:gridCol w="568001"/>
                <a:gridCol w="5301008"/>
                <a:gridCol w="3575779"/>
              </a:tblGrid>
              <a:tr h="2213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Вопросы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Ответы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7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начале 1944 года принял командование 1-ым Украинским фронтом вместо тяжело раненого генерала Ватутина и возглавил планировавшуюся им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Проскуровско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-Черновицкую наступательную операцию. В конце 1944 года возглавил 1-ый Белорусский фронт и повёл наступление на Берлин. В мае 1945 года принял безоговорочную капитуляцию фашистской Германии, а затем – два Парада Победы, в Москве и в Берлине.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79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Принял командование Донским фронтом, завершившим разгром немцев под Сталинградом.  Самым знаменитым его полководческим достижением, вошедшим в анналы военного искусства, стала операция по освобождению Белоруссии под кодовым названием «Багратион», фактически уничтожившая немецкую группу армий «Центр». Ему поручено было командовать войсками 2-го Белорусского фронта в Восточной Пруссии.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916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4958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Осенью 1941 года был назначен командующим Западным фронтом. В 1943 году войска Степного (впоследствии 2-го Украинского) фронта под его командованием освободили Белгород, Харьков, Полтаву, Кременчуг и форсировали Днепр. Но больше всего прославила полководца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Корсунь-Шевченская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операция, в результате которой была окружена крупная группировка немецких войск. В 1944 году, уже в качестве командующего 1-ым Украинским фронтом, руководил Львовско-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Сандомирской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операцией на западе Украины и юго-востоке Польши, открывшей путь для дальнейшего наступления на Германию.  В мае 1945 года руководил ликвидацией последнего крупного очага сопротивления фашистов в Праге.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966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831</Words>
  <Application>Microsoft Office PowerPoint</Application>
  <PresentationFormat>Широкоэкранный</PresentationFormat>
  <Paragraphs>172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Deafult User</dc:creator>
  <cp:lastModifiedBy>Deafult User</cp:lastModifiedBy>
  <cp:revision>30</cp:revision>
  <dcterms:created xsi:type="dcterms:W3CDTF">2020-03-27T07:20:23Z</dcterms:created>
  <dcterms:modified xsi:type="dcterms:W3CDTF">2020-09-13T16:12:39Z</dcterms:modified>
</cp:coreProperties>
</file>