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BA6E1-3217-46C0-90A1-60A5F5506AD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6B11-B937-48A0-97AD-275486AB1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8025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BA6E1-3217-46C0-90A1-60A5F5506AD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6B11-B937-48A0-97AD-275486AB1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482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BA6E1-3217-46C0-90A1-60A5F5506AD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6B11-B937-48A0-97AD-275486AB1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662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BA6E1-3217-46C0-90A1-60A5F5506AD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6B11-B937-48A0-97AD-275486AB1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2096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BA6E1-3217-46C0-90A1-60A5F5506AD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6B11-B937-48A0-97AD-275486AB1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0043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BA6E1-3217-46C0-90A1-60A5F5506AD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6B11-B937-48A0-97AD-275486AB1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608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BA6E1-3217-46C0-90A1-60A5F5506AD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6B11-B937-48A0-97AD-275486AB1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2797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BA6E1-3217-46C0-90A1-60A5F5506AD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6B11-B937-48A0-97AD-275486AB1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9902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BA6E1-3217-46C0-90A1-60A5F5506AD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6B11-B937-48A0-97AD-275486AB1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2543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BA6E1-3217-46C0-90A1-60A5F5506AD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6B11-B937-48A0-97AD-275486AB1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8283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BA6E1-3217-46C0-90A1-60A5F5506AD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96B11-B937-48A0-97AD-275486AB1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2422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BA6E1-3217-46C0-90A1-60A5F5506AD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96B11-B937-48A0-97AD-275486AB1A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200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get-altay/859900/2a0000015eb42097f0a423226fe0069291b6/XX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708" y="1490438"/>
            <a:ext cx="5434157" cy="536756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4854" y="187183"/>
            <a:ext cx="11402291" cy="1655762"/>
          </a:xfrm>
        </p:spPr>
        <p:txBody>
          <a:bodyPr>
            <a:prstTxWarp prst="textDoubleWave1">
              <a:avLst/>
            </a:prstTxWarp>
          </a:bodyPr>
          <a:lstStyle/>
          <a:p>
            <a:r>
              <a:rPr lang="ru-RU" dirty="0" smtClean="0"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До свидания ,лето!</a:t>
            </a:r>
            <a:endParaRPr lang="ru-RU" dirty="0">
              <a:solidFill>
                <a:srgbClr val="FF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17527" y="5403272"/>
            <a:ext cx="32973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Georgia" panose="02040502050405020303" pitchFamily="18" charset="0"/>
              </a:rPr>
              <a:t>Выполнила воспитатель первой младшей группы Вартанян Н.В.</a:t>
            </a:r>
            <a:endParaRPr lang="ru-RU" sz="2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7562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nastroy.net/pic/images/201911/917621-15736849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6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909" y="143452"/>
            <a:ext cx="10515600" cy="1325563"/>
          </a:xfrm>
        </p:spPr>
        <p:txBody>
          <a:bodyPr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Что мы любим делать летом?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54784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kardymovo.ru/files/272/bezopvo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6982"/>
            <a:ext cx="10619509" cy="663914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4909" y="498764"/>
            <a:ext cx="28817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Georgia" panose="02040502050405020303" pitchFamily="18" charset="0"/>
              </a:rPr>
              <a:t>ИЮНЬ…</a:t>
            </a:r>
            <a:endParaRPr lang="ru-RU" sz="44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6848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assets-a1.kompasiana.com/items/album/2018/10/05/14169629-urlaub-am-meer-ein-kleines-maedchen-und-ein-junge-der-eine-sandburg-am-strand-5bb6c65e6ddcae16311ee892.jpg?t=o&amp;v=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38" y="146338"/>
            <a:ext cx="11801289" cy="650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8190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thumbs.dreamstime.com/b/%D0%B4%D0%B5%D1%82%D0%B8-%D0%B7%D0%B0%D0%B3%D0%BE%D1%80%D0%B0%D1%8F-%D0%BD%D0%B0-%D1%86%D0%B8%D0%BD%D0%BE%D0%B2%D0%BA%D0%B5-%D0%BF%D0%BB%D1%8F%D0%B6%D0%B0-985513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07818"/>
            <a:ext cx="11440680" cy="648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6884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st4.depositphotos.com/3202415/26656/v/950/depositphotos_266564322-stock-illustration-park-and-playground-carto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65" y="235527"/>
            <a:ext cx="11232861" cy="6428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4290" y="290513"/>
            <a:ext cx="368530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Georgia" panose="02040502050405020303" pitchFamily="18" charset="0"/>
              </a:rPr>
              <a:t>ИЮЛЬ…</a:t>
            </a:r>
            <a:endParaRPr lang="ru-RU" sz="44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7509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s1.1zoom.ru/big3/226/378076-blackang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219" y="365125"/>
            <a:ext cx="9663545" cy="6417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46711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avatars.mds.yandex.net/get-pdb/199965/08a2e973-8d47-4e1d-ae67-3da061aff9d8/s12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2"/>
          <a:stretch/>
        </p:blipFill>
        <p:spPr bwMode="auto">
          <a:xfrm>
            <a:off x="381000" y="0"/>
            <a:ext cx="11430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0969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www.nastol.com.ua/download.php?img=201704/2560x1440/nastol.com.ua-2183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96" y="182779"/>
            <a:ext cx="11647486" cy="655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9530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23</Words>
  <Application>Microsoft Office PowerPoint</Application>
  <PresentationFormat>Широкоэкранный</PresentationFormat>
  <Paragraphs>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Georgia</vt:lpstr>
      <vt:lpstr>Тема Office</vt:lpstr>
      <vt:lpstr>Презентация PowerPoint</vt:lpstr>
      <vt:lpstr>Что мы любим делать летом?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oylzlike</dc:creator>
  <cp:lastModifiedBy>oylzlike</cp:lastModifiedBy>
  <cp:revision>6</cp:revision>
  <dcterms:created xsi:type="dcterms:W3CDTF">2020-09-13T07:02:44Z</dcterms:created>
  <dcterms:modified xsi:type="dcterms:W3CDTF">2020-09-13T08:04:15Z</dcterms:modified>
</cp:coreProperties>
</file>