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F0E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4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F9F8D-B185-4BFA-820A-9F518E0F1D70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4A73D-82DE-4F24-AD8D-F702ED5E90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F9F8D-B185-4BFA-820A-9F518E0F1D70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4A73D-82DE-4F24-AD8D-F702ED5E90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F9F8D-B185-4BFA-820A-9F518E0F1D70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4A73D-82DE-4F24-AD8D-F702ED5E90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F9F8D-B185-4BFA-820A-9F518E0F1D70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4A73D-82DE-4F24-AD8D-F702ED5E90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F9F8D-B185-4BFA-820A-9F518E0F1D70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4A73D-82DE-4F24-AD8D-F702ED5E90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F9F8D-B185-4BFA-820A-9F518E0F1D70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4A73D-82DE-4F24-AD8D-F702ED5E90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F9F8D-B185-4BFA-820A-9F518E0F1D70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4A73D-82DE-4F24-AD8D-F702ED5E90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F9F8D-B185-4BFA-820A-9F518E0F1D70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4A73D-82DE-4F24-AD8D-F702ED5E90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F9F8D-B185-4BFA-820A-9F518E0F1D70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4A73D-82DE-4F24-AD8D-F702ED5E90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F9F8D-B185-4BFA-820A-9F518E0F1D70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4A73D-82DE-4F24-AD8D-F702ED5E90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F9F8D-B185-4BFA-820A-9F518E0F1D70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4A73D-82DE-4F24-AD8D-F702ED5E90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AF9F8D-B185-4BFA-820A-9F518E0F1D70}" type="datetimeFigureOut">
              <a:rPr lang="ru-RU" smtClean="0"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24A73D-82DE-4F24-AD8D-F702ED5E907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11560" y="188640"/>
            <a:ext cx="7848872" cy="5661248"/>
          </a:xfrm>
          <a:prstGeom prst="rect">
            <a:avLst/>
          </a:prstGeom>
          <a:solidFill>
            <a:srgbClr val="C8F0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332656"/>
            <a:ext cx="741682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Доводящая карточка как средство индивидуализации процесса обучения.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8" name="Picture 4" descr="https://im0-tub-ru.yandex.net/i?id=2e2d86b18334fd4e670f414719f9dce9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09999"/>
            <a:ext cx="2476500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11560" y="188640"/>
            <a:ext cx="7848872" cy="5661248"/>
          </a:xfrm>
          <a:prstGeom prst="rect">
            <a:avLst/>
          </a:prstGeom>
          <a:solidFill>
            <a:srgbClr val="C8F0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4" descr="https://im0-tub-ru.yandex.net/i?id=2e2d86b18334fd4e670f414719f9dce9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09999"/>
            <a:ext cx="2476500" cy="30480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99592" y="548680"/>
            <a:ext cx="734481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Доводящая карточка – это набор таких вопросов и заданий, которые «доводят» ученика до понимания темы.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11560" y="188640"/>
            <a:ext cx="7848872" cy="5661248"/>
          </a:xfrm>
          <a:prstGeom prst="rect">
            <a:avLst/>
          </a:prstGeom>
          <a:solidFill>
            <a:srgbClr val="C8F0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4" descr="https://im0-tub-ru.yandex.net/i?id=2e2d86b18334fd4e670f414719f9dce9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09999"/>
            <a:ext cx="2476500" cy="304800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27584" y="260648"/>
            <a:ext cx="712879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Доводящая карточка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3728" y="1844824"/>
            <a:ext cx="676875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организует процесс понимания </a:t>
            </a:r>
          </a:p>
          <a:p>
            <a:pPr>
              <a:buFont typeface="Wingdings" pitchFamily="2" charset="2"/>
              <a:buChar char="Ø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Карточка для понимания и изучения</a:t>
            </a:r>
          </a:p>
          <a:p>
            <a:pPr>
              <a:buFont typeface="Wingdings" pitchFamily="2" charset="2"/>
              <a:buChar char="Ø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Индивидуальная </a:t>
            </a:r>
          </a:p>
          <a:p>
            <a:pPr>
              <a:buFont typeface="Wingdings" pitchFamily="2" charset="2"/>
              <a:buChar char="Ø"/>
            </a:pP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11560" y="188640"/>
            <a:ext cx="7848872" cy="5661248"/>
          </a:xfrm>
          <a:prstGeom prst="rect">
            <a:avLst/>
          </a:prstGeom>
          <a:solidFill>
            <a:srgbClr val="C8F0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7" name="Picture 1" descr="C:\Users\Slava\Pictures\2018-03-20\001.jpg"/>
          <p:cNvPicPr>
            <a:picLocks noChangeAspect="1" noChangeArrowheads="1"/>
          </p:cNvPicPr>
          <p:nvPr/>
        </p:nvPicPr>
        <p:blipFill>
          <a:blip r:embed="rId3" cstate="print"/>
          <a:srcRect t="6951" b="51050"/>
          <a:stretch>
            <a:fillRect/>
          </a:stretch>
        </p:blipFill>
        <p:spPr bwMode="auto">
          <a:xfrm>
            <a:off x="0" y="1052736"/>
            <a:ext cx="9144000" cy="580526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23528" y="188640"/>
            <a:ext cx="645891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«Периметр фигур».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11560" y="188640"/>
            <a:ext cx="7848872" cy="5661248"/>
          </a:xfrm>
          <a:prstGeom prst="rect">
            <a:avLst/>
          </a:prstGeom>
          <a:solidFill>
            <a:srgbClr val="C8F0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4" descr="https://im0-tub-ru.yandex.net/i?id=2e2d86b18334fd4e670f414719f9dce9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09999"/>
            <a:ext cx="2476500" cy="3048001"/>
          </a:xfrm>
          <a:prstGeom prst="rect">
            <a:avLst/>
          </a:prstGeom>
          <a:noFill/>
        </p:spPr>
      </p:pic>
      <p:pic>
        <p:nvPicPr>
          <p:cNvPr id="13313" name="Picture 1" descr="C:\Users\Slava\Pictures\2018-03-20\002.jpg"/>
          <p:cNvPicPr>
            <a:picLocks noChangeAspect="1" noChangeArrowheads="1"/>
          </p:cNvPicPr>
          <p:nvPr/>
        </p:nvPicPr>
        <p:blipFill>
          <a:blip r:embed="rId4" cstate="print"/>
          <a:srcRect l="23106" t="36350" r="19128" b="44750"/>
          <a:stretch>
            <a:fillRect/>
          </a:stretch>
        </p:blipFill>
        <p:spPr bwMode="auto">
          <a:xfrm>
            <a:off x="163510" y="260648"/>
            <a:ext cx="8296922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11560" y="188640"/>
            <a:ext cx="7848872" cy="5661248"/>
          </a:xfrm>
          <a:prstGeom prst="rect">
            <a:avLst/>
          </a:prstGeom>
          <a:solidFill>
            <a:srgbClr val="C8F0E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4" descr="https://im0-tub-ru.yandex.net/i?id=2e2d86b18334fd4e670f414719f9dce9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09999"/>
            <a:ext cx="2476500" cy="304800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1052736"/>
            <a:ext cx="713917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внимание!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47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Slava</dc:creator>
  <cp:lastModifiedBy>Slava</cp:lastModifiedBy>
  <cp:revision>4</cp:revision>
  <dcterms:created xsi:type="dcterms:W3CDTF">2018-03-20T02:16:59Z</dcterms:created>
  <dcterms:modified xsi:type="dcterms:W3CDTF">2018-03-20T02:54:43Z</dcterms:modified>
</cp:coreProperties>
</file>