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60" r:id="rId2"/>
    <p:sldId id="262" r:id="rId3"/>
    <p:sldId id="264" r:id="rId4"/>
    <p:sldId id="265" r:id="rId5"/>
    <p:sldId id="266" r:id="rId6"/>
    <p:sldId id="274" r:id="rId7"/>
    <p:sldId id="279" r:id="rId8"/>
    <p:sldId id="267" r:id="rId9"/>
    <p:sldId id="269" r:id="rId10"/>
    <p:sldId id="285" r:id="rId11"/>
    <p:sldId id="271" r:id="rId12"/>
    <p:sldId id="272" r:id="rId13"/>
    <p:sldId id="273" r:id="rId14"/>
    <p:sldId id="275" r:id="rId15"/>
    <p:sldId id="281" r:id="rId16"/>
    <p:sldId id="282" r:id="rId17"/>
    <p:sldId id="283" r:id="rId18"/>
    <p:sldId id="284" r:id="rId19"/>
    <p:sldId id="287" r:id="rId20"/>
    <p:sldId id="28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DE0000"/>
    <a:srgbClr val="3399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90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92D849-9BCF-414E-BF0B-EF238CBD9BFF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EF4568-AE8B-408E-903D-80D49826B6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F4568-AE8B-408E-903D-80D49826B60D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857356" y="1052736"/>
            <a:ext cx="5072098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normalizeH="0" baseline="0" noProof="0" dirty="0" smtClean="0">
                <a:ln w="1905"/>
                <a:gradFill>
                  <a:gsLst>
                    <a:gs pos="0">
                      <a:srgbClr val="C00000"/>
                    </a:gs>
                    <a:gs pos="78000">
                      <a:srgbClr val="DE0000"/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j-ea"/>
                <a:cs typeface="+mj-cs"/>
              </a:rPr>
              <a:t>Экологическое</a:t>
            </a:r>
            <a:r>
              <a:rPr kumimoji="0" lang="ru-RU" sz="2800" b="1" i="0" u="none" strike="noStrike" kern="1200" normalizeH="0" noProof="0" dirty="0" smtClean="0">
                <a:ln w="1905"/>
                <a:gradFill>
                  <a:gsLst>
                    <a:gs pos="0">
                      <a:srgbClr val="C00000"/>
                    </a:gs>
                    <a:gs pos="78000">
                      <a:srgbClr val="DE0000"/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j-ea"/>
                <a:cs typeface="+mj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normalizeH="0" noProof="0" dirty="0" smtClean="0">
                <a:ln w="1905"/>
                <a:gradFill>
                  <a:gsLst>
                    <a:gs pos="0">
                      <a:srgbClr val="C00000"/>
                    </a:gs>
                    <a:gs pos="78000">
                      <a:srgbClr val="DE0000"/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+mn-lt"/>
                <a:ea typeface="+mj-ea"/>
                <a:cs typeface="+mj-cs"/>
              </a:rPr>
              <a:t>воспитание детей дошкольного возраста</a:t>
            </a:r>
            <a:endParaRPr kumimoji="0" lang="ru-RU" sz="2800" b="1" i="0" u="none" strike="noStrike" kern="1200" normalizeH="0" baseline="0" noProof="0" dirty="0">
              <a:ln w="1905"/>
              <a:gradFill>
                <a:gsLst>
                  <a:gs pos="0">
                    <a:srgbClr val="C00000"/>
                  </a:gs>
                  <a:gs pos="78000">
                    <a:srgbClr val="DE0000"/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2857496"/>
            <a:ext cx="4124002" cy="2143140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Средняя группа № 4</a:t>
            </a:r>
          </a:p>
          <a:p>
            <a:pPr>
              <a:spcBef>
                <a:spcPts val="0"/>
              </a:spcBef>
            </a:pPr>
            <a:r>
              <a:rPr lang="ru-RU" sz="2400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Воспитатель:</a:t>
            </a:r>
            <a:endParaRPr lang="ru-RU" sz="24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24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Бунькова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Татьяна Михайловна</a:t>
            </a: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Татьяна\Desktop\Новая папка (3)\20191121_1058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85728"/>
            <a:ext cx="3714776" cy="4953035"/>
          </a:xfrm>
          <a:prstGeom prst="rect">
            <a:avLst/>
          </a:prstGeom>
          <a:noFill/>
        </p:spPr>
      </p:pic>
      <p:pic>
        <p:nvPicPr>
          <p:cNvPr id="4100" name="Picture 4" descr="C:\Users\Татьяна\Desktop\Новая папка (3)\20191121_10562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9124" y="928670"/>
            <a:ext cx="4182593" cy="55767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472518" cy="5768997"/>
          </a:xfrm>
        </p:spPr>
        <p:txBody>
          <a:bodyPr/>
          <a:lstStyle/>
          <a:p>
            <a:r>
              <a:rPr lang="ru-RU" i="1" dirty="0" smtClean="0"/>
              <a:t>- рассматривание иллюстраций, художественных картин;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6147" name="Picture 3" descr="C:\Users\Татьяна\Desktop\192___11\IMG_467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28662" y="1714488"/>
            <a:ext cx="6714787" cy="45720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58204" cy="5840435"/>
          </a:xfrm>
        </p:spPr>
        <p:txBody>
          <a:bodyPr/>
          <a:lstStyle/>
          <a:p>
            <a:r>
              <a:rPr lang="ru-RU" i="1" dirty="0" smtClean="0"/>
              <a:t>- просмотр презентаций (видеофрагментов);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7171" name="Picture 3" descr="C:\Users\Татьяна\Desktop\фото ноябрь 2019\20191121_10294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1538" y="1357298"/>
            <a:ext cx="6572296" cy="47149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r>
              <a:rPr lang="ru-RU" i="1" dirty="0" smtClean="0"/>
              <a:t>- чтение художественной литературы и рассматривание книг о природе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8195" name="Picture 3" descr="C:\Users\Татьяна\Desktop\192___11\IMG_467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786" y="1571612"/>
            <a:ext cx="2730227" cy="4857784"/>
          </a:xfrm>
          <a:prstGeom prst="rect">
            <a:avLst/>
          </a:prstGeom>
          <a:noFill/>
        </p:spPr>
      </p:pic>
      <p:pic>
        <p:nvPicPr>
          <p:cNvPr id="8196" name="Picture 4" descr="C:\Users\Татьяна\Desktop\192___11\IMG_467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57620" y="2143116"/>
            <a:ext cx="4429124" cy="33470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r>
              <a:rPr lang="ru-RU" dirty="0" smtClean="0"/>
              <a:t>Продуктивная деятельность</a:t>
            </a:r>
            <a:endParaRPr lang="ru-RU" dirty="0"/>
          </a:p>
        </p:txBody>
      </p:sp>
      <p:pic>
        <p:nvPicPr>
          <p:cNvPr id="10242" name="Picture 2" descr="C:\Users\Татьяна\Desktop\192___11\IMG_465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1785926"/>
            <a:ext cx="7978755" cy="3500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Татьяна\Desktop\192___11\IMG_467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7" y="428604"/>
            <a:ext cx="4500594" cy="3043246"/>
          </a:xfrm>
          <a:prstGeom prst="rect">
            <a:avLst/>
          </a:prstGeom>
          <a:noFill/>
        </p:spPr>
      </p:pic>
      <p:pic>
        <p:nvPicPr>
          <p:cNvPr id="11267" name="Picture 3" descr="C:\Users\Татьяна\Desktop\192___11\IMG_465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43306" y="2928934"/>
            <a:ext cx="5071180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r>
              <a:rPr lang="ru-RU" dirty="0" smtClean="0"/>
              <a:t>Подвижные игры</a:t>
            </a:r>
            <a:endParaRPr lang="ru-RU" dirty="0"/>
          </a:p>
        </p:txBody>
      </p:sp>
      <p:pic>
        <p:nvPicPr>
          <p:cNvPr id="12290" name="Picture 2" descr="C:\Users\Татьяна\Desktop\191___10\IMG_463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716064" y="11644370"/>
            <a:ext cx="20320000" cy="11420476"/>
          </a:xfrm>
          <a:prstGeom prst="rect">
            <a:avLst/>
          </a:prstGeom>
          <a:noFill/>
        </p:spPr>
      </p:pic>
      <p:pic>
        <p:nvPicPr>
          <p:cNvPr id="12291" name="Picture 3" descr="C:\Users\Татьяна\Desktop\191___10\IMG_463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-31004124" y="-21074234"/>
            <a:ext cx="10549864" cy="5929354"/>
          </a:xfrm>
          <a:prstGeom prst="rect">
            <a:avLst/>
          </a:prstGeom>
          <a:noFill/>
        </p:spPr>
      </p:pic>
      <p:pic>
        <p:nvPicPr>
          <p:cNvPr id="1026" name="Picture 2" descr="C:\Users\Татьяна\Desktop\191___10\IMG_463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214414" y="1000108"/>
            <a:ext cx="6929486" cy="53150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Работа с родителями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2050" name="Picture 2" descr="C:\Users\Татьяна\Desktop\192___11\IMG_467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45342" y="1600200"/>
            <a:ext cx="8053315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атьяна\Desktop\Новая папка (3)\CollageMaker_20191020_0914490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357166"/>
            <a:ext cx="3929090" cy="3929090"/>
          </a:xfrm>
          <a:prstGeom prst="rect">
            <a:avLst/>
          </a:prstGeom>
          <a:noFill/>
        </p:spPr>
      </p:pic>
      <p:pic>
        <p:nvPicPr>
          <p:cNvPr id="3075" name="Picture 3" descr="C:\Users\Татьяна\Desktop\Новая папка (3)\CollageMaker_20191020_09175480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9124" y="2357430"/>
            <a:ext cx="4143404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тьяна\Desktop\20191128_1053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08" y="357166"/>
            <a:ext cx="4572032" cy="60960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dirty="0" smtClean="0">
                <a:solidFill>
                  <a:srgbClr val="0070C0"/>
                </a:solidFill>
              </a:rPr>
              <a:t>Экологическое образование детей </a:t>
            </a:r>
            <a:r>
              <a:rPr lang="ru-RU" sz="6000" dirty="0" smtClean="0"/>
              <a:t>– это огромный потенциал их всестороннего развития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xmlns="" val="230265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00042"/>
            <a:ext cx="8229600" cy="55546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800" b="1" i="1" dirty="0" smtClean="0"/>
              <a:t>    </a:t>
            </a:r>
            <a:r>
              <a:rPr lang="ru-RU" sz="4800" b="1" i="1" dirty="0" smtClean="0">
                <a:solidFill>
                  <a:srgbClr val="002060"/>
                </a:solidFill>
              </a:rPr>
              <a:t>Хочется верить, что любовь к родной природе останется в сердцах наших воспитанников на долгие годы и поможет жить в гармонии с окружающим миром.</a:t>
            </a:r>
            <a:endParaRPr lang="ru-RU" sz="4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Проект «</a:t>
            </a:r>
            <a:r>
              <a:rPr lang="ru-RU" b="1" dirty="0" err="1" smtClean="0">
                <a:solidFill>
                  <a:srgbClr val="0070C0"/>
                </a:solidFill>
              </a:rPr>
              <a:t>Экоколобок</a:t>
            </a:r>
            <a:r>
              <a:rPr lang="ru-RU" b="1" dirty="0" smtClean="0">
                <a:solidFill>
                  <a:srgbClr val="0070C0"/>
                </a:solidFill>
              </a:rPr>
              <a:t>»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Татьяна\Desktop\192___11\IMG_467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43174" y="1571612"/>
            <a:ext cx="3929090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72452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Планируемый результат проекта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умение называть зимние природные явления;</a:t>
            </a:r>
          </a:p>
          <a:p>
            <a:r>
              <a:rPr lang="ru-RU" dirty="0" smtClean="0"/>
              <a:t> знать, как и где зимуют животные и птицы;</a:t>
            </a:r>
          </a:p>
          <a:p>
            <a:r>
              <a:rPr lang="ru-RU" dirty="0" smtClean="0"/>
              <a:t>знать о жизни знакомых  растений и животных, об их потребностях: в свете, тепле, влаге, пище, способах ухода за ними, месте для обитания, защите от врагов;</a:t>
            </a:r>
          </a:p>
          <a:p>
            <a:r>
              <a:rPr lang="ru-RU" dirty="0" smtClean="0"/>
              <a:t>познакомить детей с Красной книгой, животными и растениями, занесенными в нее;</a:t>
            </a:r>
          </a:p>
          <a:p>
            <a:r>
              <a:rPr lang="ru-RU" dirty="0" smtClean="0"/>
              <a:t>уметь устанавливать простейшие связи между явлениями живой и неживой природы;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74638"/>
            <a:ext cx="7901014" cy="7969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Планируемый результат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развитие любознательности и эмоциональной отзывчивости;</a:t>
            </a:r>
          </a:p>
          <a:p>
            <a:r>
              <a:rPr lang="ru-RU" dirty="0" smtClean="0"/>
              <a:t>развитие интереса и активности детей, обогатить опыт исследовательских действий, удовлетворение детской пытливости;</a:t>
            </a:r>
          </a:p>
          <a:p>
            <a:r>
              <a:rPr lang="ru-RU" dirty="0" smtClean="0"/>
              <a:t>развитие личности ребенка, умение взаимодействовать друг с другом;</a:t>
            </a:r>
          </a:p>
          <a:p>
            <a:r>
              <a:rPr lang="ru-RU" dirty="0" smtClean="0"/>
              <a:t>умение рассказывать по картине;</a:t>
            </a:r>
          </a:p>
          <a:p>
            <a:r>
              <a:rPr lang="ru-RU" dirty="0" smtClean="0"/>
              <a:t>формирование у детей бережного отношения к окружающей среде;</a:t>
            </a:r>
          </a:p>
          <a:p>
            <a:r>
              <a:rPr lang="ru-RU" dirty="0" smtClean="0"/>
              <a:t>формирование интереса у родителей к жизни ДОУ.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Предметно – развивающая среда 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2050" name="Picture 2" descr="C:\Users\Татьяна\Desktop\192___11\IMG_46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1071546"/>
            <a:ext cx="4143404" cy="2328593"/>
          </a:xfrm>
          <a:prstGeom prst="rect">
            <a:avLst/>
          </a:prstGeom>
          <a:noFill/>
        </p:spPr>
      </p:pic>
      <p:pic>
        <p:nvPicPr>
          <p:cNvPr id="2051" name="Picture 3" descr="C:\Users\Татьяна\Desktop\192___11\IMG_464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90" y="1071546"/>
            <a:ext cx="3698054" cy="2358877"/>
          </a:xfrm>
          <a:prstGeom prst="rect">
            <a:avLst/>
          </a:prstGeom>
          <a:noFill/>
        </p:spPr>
      </p:pic>
      <p:pic>
        <p:nvPicPr>
          <p:cNvPr id="2052" name="Picture 4" descr="C:\Users\Татьяна\Desktop\192___11\IMG_464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3108" y="3500438"/>
            <a:ext cx="5465551" cy="30718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атьяна\Desktop\192___11\IMG_46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428604"/>
            <a:ext cx="5084555" cy="2857520"/>
          </a:xfrm>
          <a:prstGeom prst="rect">
            <a:avLst/>
          </a:prstGeom>
          <a:noFill/>
        </p:spPr>
      </p:pic>
      <p:pic>
        <p:nvPicPr>
          <p:cNvPr id="3075" name="Picture 3" descr="C:\Users\Татьяна\Desktop\192___11\IMG_464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643306" y="2786058"/>
            <a:ext cx="5214975" cy="3643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01014" cy="72547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Организация работы по реализации целей и задач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r>
              <a:rPr lang="ru-RU" i="1" dirty="0" smtClean="0"/>
              <a:t>наблюдения </a:t>
            </a:r>
            <a:r>
              <a:rPr lang="ru-RU" dirty="0" smtClean="0"/>
              <a:t>за природными объектами и явлениями природы;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099" name="Picture 3" descr="C:\Users\Татьяна\Desktop\фото ноябрь 2019\20191118_10444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57356" y="2285992"/>
            <a:ext cx="5010141" cy="37576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r>
              <a:rPr lang="ru-RU" i="1" dirty="0" smtClean="0"/>
              <a:t>Создание проблемно-игровых ситуаций;</a:t>
            </a:r>
            <a:endParaRPr lang="ru-RU" dirty="0"/>
          </a:p>
        </p:txBody>
      </p:sp>
      <p:pic>
        <p:nvPicPr>
          <p:cNvPr id="5122" name="Picture 2" descr="C:\Users\Татьяна\Desktop\фото ноябрь 2019\20191119_1648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1142984"/>
            <a:ext cx="3857652" cy="5143535"/>
          </a:xfrm>
          <a:prstGeom prst="rect">
            <a:avLst/>
          </a:prstGeom>
          <a:noFill/>
        </p:spPr>
      </p:pic>
      <p:pic>
        <p:nvPicPr>
          <p:cNvPr id="1026" name="Picture 2" descr="C:\Users\Татьяна\Desktop\20191204_09394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2" y="1214422"/>
            <a:ext cx="3750496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24100"/>
      </a:hlink>
      <a:folHlink>
        <a:srgbClr val="F59A4E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243</Words>
  <Application>Microsoft Office PowerPoint</Application>
  <PresentationFormat>Экран (4:3)</PresentationFormat>
  <Paragraphs>33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Проект «Экоколобок»</vt:lpstr>
      <vt:lpstr>Планируемый результат проекта:</vt:lpstr>
      <vt:lpstr>Планируемый результат проекта</vt:lpstr>
      <vt:lpstr>Предметно – развивающая среда </vt:lpstr>
      <vt:lpstr>Слайд 7</vt:lpstr>
      <vt:lpstr>Организация работы по реализации целей и задач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Работа с родителями</vt:lpstr>
      <vt:lpstr>Слайд 18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Татьяна</cp:lastModifiedBy>
  <cp:revision>29</cp:revision>
  <dcterms:created xsi:type="dcterms:W3CDTF">2013-08-23T08:38:35Z</dcterms:created>
  <dcterms:modified xsi:type="dcterms:W3CDTF">2020-09-13T12:15:57Z</dcterms:modified>
</cp:coreProperties>
</file>