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04664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Batang" panose="02030600000101010101" pitchFamily="18" charset="-127"/>
              </a:rPr>
              <a:t>ВИДЫ СПОРТА</a:t>
            </a:r>
            <a:endParaRPr lang="ru-RU" sz="3200" b="1" dirty="0">
              <a:solidFill>
                <a:srgbClr val="002060"/>
              </a:solidFill>
              <a:latin typeface="Bookman Old Style" panose="02050604050505020204" pitchFamily="18" charset="0"/>
              <a:ea typeface="Batang" panose="02030600000101010101" pitchFamily="18" charset="-127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400113"/>
              </p:ext>
            </p:extLst>
          </p:nvPr>
        </p:nvGraphicFramePr>
        <p:xfrm>
          <a:off x="611560" y="1153590"/>
          <a:ext cx="8064891" cy="5443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7"/>
                <a:gridCol w="5376594"/>
              </a:tblGrid>
              <a:tr h="9072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 спорта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Спортивный инвентарь</a:t>
                      </a:r>
                      <a:endParaRPr lang="ru-RU" dirty="0"/>
                    </a:p>
                    <a:p>
                      <a:pPr algn="ctr"/>
                      <a:r>
                        <a:rPr lang="ru-RU" dirty="0" smtClean="0"/>
                        <a:t>Спортивная экипировка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90729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90729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90729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90729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90729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2132856"/>
            <a:ext cx="2520280" cy="792088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132856"/>
            <a:ext cx="2520280" cy="792088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  <a:endParaRPr lang="ru-RU" sz="3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65586" y="2204864"/>
            <a:ext cx="5094846" cy="432247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8810" y="2996952"/>
            <a:ext cx="2520280" cy="792088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endParaRPr lang="ru-RU" sz="3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5586" y="2204864"/>
            <a:ext cx="5094845" cy="432247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4409" y="3933056"/>
            <a:ext cx="2520280" cy="792088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65585" y="2132855"/>
            <a:ext cx="5184576" cy="439447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4836546"/>
            <a:ext cx="2520280" cy="792088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ТЕНИС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65586" y="2132856"/>
            <a:ext cx="5094846" cy="439447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4409" y="5735247"/>
            <a:ext cx="2520280" cy="792088"/>
          </a:xfrm>
          <a:prstGeom prst="rect">
            <a:avLst/>
          </a:prstGeom>
          <a:solidFill>
            <a:srgbClr val="00B05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65585" y="2132856"/>
            <a:ext cx="5184576" cy="4394479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5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2" grpId="0" animBg="1"/>
      <p:bldP spid="12" grpId="1" animBg="1"/>
      <p:bldP spid="14" grpId="0" animBg="1"/>
      <p:bldP spid="14" grpId="1" animBg="1"/>
      <p:bldP spid="16" grpId="0" animBg="1"/>
      <p:bldP spid="1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13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2020-09-09T12:31:07Z</dcterms:created>
  <dcterms:modified xsi:type="dcterms:W3CDTF">2020-09-09T18:45:06Z</dcterms:modified>
</cp:coreProperties>
</file>