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C2A05-856F-46F5-8A37-618C9B2F7ECE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25A20-0BD5-4E91-AC1B-9B84A6ABCD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Картотека режимных моментов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итоговая к.р\24535697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5295" y="0"/>
            <a:ext cx="92748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итоговая к.р\24535697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26258" y="0"/>
            <a:ext cx="92702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итоговая к.р\24535697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итоговая к.р\64757ebfcb225ee_988.623cce19d8_g-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итоговая к.р\24535697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" y="-24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итоговая к.р\24535697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итоговая к.р\614324_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Картотека режимных моментов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режимных моментов</dc:title>
  <dc:creator>учитель</dc:creator>
  <cp:lastModifiedBy>учитель</cp:lastModifiedBy>
  <cp:revision>1</cp:revision>
  <dcterms:created xsi:type="dcterms:W3CDTF">2017-06-14T08:23:19Z</dcterms:created>
  <dcterms:modified xsi:type="dcterms:W3CDTF">2017-06-14T08:29:36Z</dcterms:modified>
</cp:coreProperties>
</file>