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9" r:id="rId4"/>
    <p:sldId id="267" r:id="rId5"/>
    <p:sldId id="263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843D0BA-2B3E-42E5-879B-EF6B8DB2B61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F2485BD-0F28-448D-B22C-6F5C78FD5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D0BA-2B3E-42E5-879B-EF6B8DB2B61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485BD-0F28-448D-B22C-6F5C78FD5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D0BA-2B3E-42E5-879B-EF6B8DB2B61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485BD-0F28-448D-B22C-6F5C78FD5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843D0BA-2B3E-42E5-879B-EF6B8DB2B61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2485BD-0F28-448D-B22C-6F5C78FD5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843D0BA-2B3E-42E5-879B-EF6B8DB2B61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F2485BD-0F28-448D-B22C-6F5C78FD5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D0BA-2B3E-42E5-879B-EF6B8DB2B61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485BD-0F28-448D-B22C-6F5C78FD5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D0BA-2B3E-42E5-879B-EF6B8DB2B61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485BD-0F28-448D-B22C-6F5C78FD5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843D0BA-2B3E-42E5-879B-EF6B8DB2B61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2485BD-0F28-448D-B22C-6F5C78FD5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3D0BA-2B3E-42E5-879B-EF6B8DB2B61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485BD-0F28-448D-B22C-6F5C78FD5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843D0BA-2B3E-42E5-879B-EF6B8DB2B61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2485BD-0F28-448D-B22C-6F5C78FD5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843D0BA-2B3E-42E5-879B-EF6B8DB2B61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2485BD-0F28-448D-B22C-6F5C78FD52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843D0BA-2B3E-42E5-879B-EF6B8DB2B61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2485BD-0F28-448D-B22C-6F5C78FD52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wheel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620688"/>
            <a:ext cx="6262464" cy="864096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ОБРАЗОВАТЕЛЬНОЕ УЧРЕЖДЕНИЕ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РАЗВИТИЯ РЕБЕНКА – «ДЕТСКИЙ САД №80»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ЦЕНТРАЛЬНОГО РАЙОНА ГОРОДА БАРНАУЛА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1556792"/>
            <a:ext cx="6984776" cy="4818130"/>
          </a:xfrm>
        </p:spPr>
        <p:txBody>
          <a:bodyPr>
            <a:normAutofit fontScale="47500" lnSpcReduction="20000"/>
          </a:bodyPr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Культурно-образовательная практика с детьми старшего дошкольного возраста</a:t>
            </a:r>
          </a:p>
          <a:p>
            <a:pPr algn="ctr">
              <a:lnSpc>
                <a:spcPct val="120000"/>
              </a:lnSpc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Тема: «Книга «Моя любимая мама»»</a:t>
            </a:r>
          </a:p>
          <a:p>
            <a:pPr algn="ctr">
              <a:lnSpc>
                <a:spcPct val="120000"/>
              </a:lnSpc>
            </a:pP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Разработчик</a:t>
            </a:r>
            <a:r>
              <a:rPr lang="ru-RU" sz="29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Мезенцева Оксана </a:t>
            </a:r>
          </a:p>
          <a:p>
            <a:pPr algn="r"/>
            <a:r>
              <a:rPr lang="ru-RU" sz="29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Викторовна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692696"/>
            <a:ext cx="6766520" cy="4608512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Вид культурной практики: </a:t>
            </a: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художественно-эстетическая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Создать условия для реализации творческого  замысла, используя разнообразные приемы и нетрадиционные техники рисования. </a:t>
            </a: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1.Содействовать накоплению детьми практического опыта в создании разных книг. </a:t>
            </a:r>
            <a:br>
              <a:rPr lang="ru-RU" sz="1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Совершенствовать   умение креативно создавать творческие продукты из разного материала.</a:t>
            </a:r>
            <a:br>
              <a:rPr lang="ru-RU" sz="1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3.Развивать способность наслаждаться многообразием форм, красок, развернуто комментировать продукт своей </a:t>
            </a: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художественно-эстетическая компетенция у детей 5-6 лет формируется  через практический опыт, что способствует становлению таких качеств личности, как познавательная активность, самостоятельность, инициативность, чувственность. </a:t>
            </a:r>
            <a:br>
              <a:rPr lang="ru-RU" sz="1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332657"/>
            <a:ext cx="6766520" cy="3456383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ля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возникновения и развития культурной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практики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использовались разнообразные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материалы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оборудование :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бисер   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Ленты                          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Цветной и белый картон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клей                   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Различные виды ткани  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Гуашь цветная</a:t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Кисти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рассматривали книги  с яркими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иллюстрациями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журналы о детских художниках-иллюстраторах</a:t>
            </a:r>
          </a:p>
        </p:txBody>
      </p:sp>
      <p:sp>
        <p:nvSpPr>
          <p:cNvPr id="3" name="AutoShape 2" descr="Картинки по запросу фото бисе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164" y="1389725"/>
            <a:ext cx="1692111" cy="1692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6422" y="4005064"/>
            <a:ext cx="3097036" cy="2322777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79561"/>
            <a:ext cx="2932113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72816"/>
            <a:ext cx="2932113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529" y="4217126"/>
            <a:ext cx="2759535" cy="2071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217126"/>
            <a:ext cx="2719387" cy="203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47663" y="188640"/>
            <a:ext cx="7399907" cy="1962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ПРОСМОТР ПРЕЗЕНТАЦИИ НА ТЕМУ: «СКАЗКА ПРО КНИЖКУ;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ТВОРЧЕСКАЯ ДЕЯТЕЛЬНОСТЬ «ВОЛШЕБНЫЙ МИР» (ОФОРМЛЕНИЕ ФАНТАЗИЙНОЙ РАМКИ ДЛЯ ПОРТРЕТА МАМЫ);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В САМОСТОЯТЕЛЬНОЙ ДЕЯТЕЛЬНОСТИ РИСОВАНИЕ НА ТЕМЫ: «ПОРТРЕТ МАМЫ», «ПОЖЕЛАНИЯ ДЛЯ МАМЫ»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393840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260649"/>
            <a:ext cx="6334472" cy="23762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НАШИ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ДОСТИЖЕНИЯ:</a:t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победы в творческих конкурсах, </a:t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постоянные интересные выставки детских работ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«городе мастеров»</a:t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636912"/>
            <a:ext cx="3456384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052736"/>
            <a:ext cx="6172200" cy="187220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833764"/>
      </p:ext>
    </p:extLst>
  </p:cSld>
  <p:clrMapOvr>
    <a:masterClrMapping/>
  </p:clrMapOvr>
  <p:transition>
    <p:whee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300</TotalTime>
  <Words>86</Words>
  <Application>Microsoft Office PowerPoint</Application>
  <PresentationFormat>Экран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Calibri</vt:lpstr>
      <vt:lpstr>Century Schoolbook</vt:lpstr>
      <vt:lpstr>Times New Roman</vt:lpstr>
      <vt:lpstr>Wingdings</vt:lpstr>
      <vt:lpstr>Wingdings 2</vt:lpstr>
      <vt:lpstr>Эркер</vt:lpstr>
      <vt:lpstr>МУНИЦИПАЛЬНОЕ БЮДЖЕТНОЕ ДОШКОЛЬНОЕ  ОБРАЗОВАТЕЛЬНОЕ УЧРЕЖДЕНИЕ ЦЕНТР РАЗВИТИЯ РЕБЕНКА – «ДЕТСКИЙ САД №80» ЦЕНТРАЛЬНОГО РАЙОНА ГОРОДА БАРНАУЛА </vt:lpstr>
      <vt:lpstr>Вид культурной практики: художественно-эстетическая  Цель: Создать условия для реализации творческого  замысла, используя разнообразные приемы и нетрадиционные техники рисования.  Задачи:   1.Содействовать накоплению детьми практического опыта в создании разных книг.  2. Совершенствовать   умение креативно создавать творческие продукты из разного материала. 3.Развивать способность наслаждаться многообразием форм, красок, развернуто комментировать продукт своей деятельности  художественно-эстетическая компетенция у детей 5-6 лет формируется  через практический опыт, что способствует становлению таких качеств личности, как познавательная активность, самостоятельность, инициативность, чувственность.   </vt:lpstr>
      <vt:lpstr>Для возникновения и развития культурной практики использовались разнообразные материалы и оборудование :  1. бисер    2. Ленты                           3. Цветной и белый картон 4. клей                    5. Различные виды ткани   6. Ножницы 7. Гуашь цветная 8. Кисти С детьми рассматривали книги  с яркими  иллюстрациями, журналы о детских художниках-иллюстраторах</vt:lpstr>
      <vt:lpstr>Презентация PowerPoint</vt:lpstr>
      <vt:lpstr> НАШИ ДОСТИЖЕНИЯ:    участие и победы в творческих конкурсах,    постоянные интересные выставки детских работ в «городе мастеров»   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 ОБРАЗОВАТЕЛЬНОЕ УЧРЕЖДЕНИЕ ЦЕНТР РАЗВИТИЯ РЕБЕНКА – «ДЕТСКИЙ САД №80» ЦЕНТРАЛЬНОГО РАЙОНА ГОРОДА БАРНАУЛА</dc:title>
  <dc:creator>USER</dc:creator>
  <cp:lastModifiedBy>Дарья Мезенцева</cp:lastModifiedBy>
  <cp:revision>36</cp:revision>
  <dcterms:created xsi:type="dcterms:W3CDTF">2014-04-19T13:01:42Z</dcterms:created>
  <dcterms:modified xsi:type="dcterms:W3CDTF">2020-09-13T10:28:39Z</dcterms:modified>
</cp:coreProperties>
</file>