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2" r:id="rId8"/>
    <p:sldId id="263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88 Gerda" initials="8G" lastIdx="2" clrIdx="0">
    <p:extLst>
      <p:ext uri="{19B8F6BF-5375-455C-9EA6-DF929625EA0E}">
        <p15:presenceInfo xmlns:p15="http://schemas.microsoft.com/office/powerpoint/2012/main" userId="044137991cf7a251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28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403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8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64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455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4506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965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545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033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60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79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0B2A6-7E06-4FD8-8938-62AE1564DBA1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1599E-105B-4B20-B6B8-B73FD99E2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56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48000" y="309261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92813" y="2523226"/>
            <a:ext cx="9509065" cy="17631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</a:t>
            </a:r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Квест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-игра» — современные игровые технологии в ДОУ</a:t>
            </a:r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.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76654" y="5062992"/>
            <a:ext cx="43364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Подготовила воспитатель </a:t>
            </a:r>
          </a:p>
          <a:p>
            <a:r>
              <a:rPr lang="ru-RU" sz="2000" b="1" dirty="0" smtClean="0"/>
              <a:t>ГБОУ Школа №879  ОДО «Открытие»</a:t>
            </a:r>
          </a:p>
          <a:p>
            <a:r>
              <a:rPr lang="ru-RU" sz="2000" b="1" dirty="0" err="1" smtClean="0"/>
              <a:t>Зинова</a:t>
            </a:r>
            <a:r>
              <a:rPr lang="ru-RU" sz="2000" b="1" dirty="0" smtClean="0"/>
              <a:t> А.А.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361709" y="6288684"/>
            <a:ext cx="3408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2018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5170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7286" y="56492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90485"/>
            <a:ext cx="10515600" cy="4851400"/>
          </a:xfrm>
          <a:solidFill>
            <a:schemeClr val="accent6">
              <a:alpha val="48000"/>
            </a:schemeClr>
          </a:solidFill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Определение темы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. Определить цели и </a:t>
            </a:r>
            <a:r>
              <a:rPr lang="ru-RU" dirty="0" smtClean="0"/>
              <a:t>задачи, которые </a:t>
            </a:r>
            <a:r>
              <a:rPr lang="ru-RU" dirty="0"/>
              <a:t>ставит перед собой </a:t>
            </a:r>
            <a:r>
              <a:rPr lang="ru-RU" dirty="0" smtClean="0"/>
              <a:t>организатор</a:t>
            </a:r>
            <a:r>
              <a:rPr lang="ru-RU" dirty="0"/>
              <a:t>, учитывая ту категорию участников (дети, родители)</a:t>
            </a:r>
          </a:p>
          <a:p>
            <a:pPr marL="0" indent="0">
              <a:buNone/>
            </a:pPr>
            <a:r>
              <a:rPr lang="ru-RU" dirty="0"/>
              <a:t>3. Определить место проведения игры</a:t>
            </a:r>
          </a:p>
          <a:p>
            <a:pPr marL="0" indent="0">
              <a:buNone/>
            </a:pPr>
            <a:r>
              <a:rPr lang="ru-RU" dirty="0"/>
              <a:t>4. Составить карту маршрута или паспорт прохождения этапов</a:t>
            </a:r>
          </a:p>
          <a:p>
            <a:pPr marL="0" indent="0">
              <a:buNone/>
            </a:pPr>
            <a:r>
              <a:rPr lang="ru-RU" dirty="0"/>
              <a:t>5. Сформировать состав участников (педагоги, дети, специалисты, родители, количество организаторов и помощников</a:t>
            </a:r>
          </a:p>
          <a:p>
            <a:pPr marL="0" indent="0">
              <a:buNone/>
            </a:pPr>
            <a:r>
              <a:rPr lang="ru-RU" dirty="0" smtClean="0"/>
              <a:t>6</a:t>
            </a:r>
            <a:r>
              <a:rPr lang="ru-RU" dirty="0"/>
              <a:t>. Разработать легенду игры, ее формат и правила, написать сценарий, (конспект) Сценарий должен быть понятным, детальным, продуманным до мелочей.</a:t>
            </a:r>
          </a:p>
          <a:p>
            <a:pPr marL="0" indent="0">
              <a:buNone/>
            </a:pPr>
            <a:r>
              <a:rPr lang="ru-RU" dirty="0"/>
              <a:t>7. Подготовить задания, реквизит для </a:t>
            </a:r>
            <a:r>
              <a:rPr lang="ru-RU" dirty="0" smtClean="0"/>
              <a:t>игры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8. Обговорить дату и замотивировать участников</a:t>
            </a:r>
          </a:p>
          <a:p>
            <a:pPr marL="0" indent="0">
              <a:buNone/>
            </a:pPr>
            <a:r>
              <a:rPr lang="ru-RU" dirty="0"/>
              <a:t>9. Проведение игры</a:t>
            </a:r>
          </a:p>
          <a:p>
            <a:pPr marL="0" indent="0">
              <a:buNone/>
            </a:pPr>
            <a:r>
              <a:rPr lang="ru-RU" dirty="0"/>
              <a:t>10. Обобщение и презентация результатов игры (рассказ, коллаж, газета, </a:t>
            </a:r>
            <a:r>
              <a:rPr lang="ru-RU" dirty="0" smtClean="0"/>
              <a:t>информационный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листок и др.)</a:t>
            </a:r>
          </a:p>
          <a:p>
            <a:pPr marL="0" indent="0">
              <a:buNone/>
            </a:pPr>
            <a:r>
              <a:rPr lang="ru-RU" dirty="0"/>
              <a:t>11. Провести анализ полученных результатов (слабые, сильные стороны, возможности </a:t>
            </a:r>
            <a:r>
              <a:rPr lang="ru-RU" dirty="0" smtClean="0"/>
              <a:t>                                и </a:t>
            </a:r>
            <a:r>
              <a:rPr lang="ru-RU" dirty="0"/>
              <a:t>угрозы)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0106" y="136159"/>
            <a:ext cx="1135830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Алгоритм проведения и организации </a:t>
            </a:r>
            <a:b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5400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квест</a:t>
            </a:r>
            <a:r>
              <a:rPr lang="ru-RU" sz="5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– игры.</a:t>
            </a:r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153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0200" y="221673"/>
            <a:ext cx="10515600" cy="565049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	У </a:t>
            </a:r>
            <a:r>
              <a:rPr lang="ru-RU" dirty="0" err="1"/>
              <a:t>квестов</a:t>
            </a:r>
            <a:r>
              <a:rPr lang="ru-RU" dirty="0"/>
              <a:t> можно выделить большое количество достоинств для детей дошкольного возраста, которые по многим направлениям полностью соответствуют ФГОС ДО: </a:t>
            </a:r>
            <a:r>
              <a:rPr lang="ru-RU" dirty="0" err="1"/>
              <a:t>квесты</a:t>
            </a:r>
            <a:r>
              <a:rPr lang="ru-RU" dirty="0"/>
              <a:t> естественным образом осуществляют интеграцию образовательных областей, комбинируют разные виды детской деятельности и формы работы с детьми.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err="1" smtClean="0"/>
              <a:t>Квесты</a:t>
            </a:r>
            <a:r>
              <a:rPr lang="ru-RU" dirty="0" smtClean="0"/>
              <a:t> </a:t>
            </a:r>
            <a:r>
              <a:rPr lang="ru-RU" dirty="0"/>
              <a:t>позволяют объединить всех участников образовательного процесса (детей, родителей воспитанников и педагогов) в решении образовательных задач в игровой сюжетной и занимательной </a:t>
            </a:r>
            <a:r>
              <a:rPr lang="ru-RU" dirty="0" smtClean="0"/>
              <a:t>форме.</a:t>
            </a:r>
          </a:p>
          <a:p>
            <a:pPr marL="0" indent="0">
              <a:buNone/>
            </a:pPr>
            <a:r>
              <a:rPr lang="ru-RU" dirty="0" smtClean="0"/>
              <a:t>	Детский </a:t>
            </a:r>
            <a:r>
              <a:rPr lang="ru-RU" dirty="0"/>
              <a:t>сад сегодня должен находиться в режиме развития, а не функционирования, представлять собой мобильную систему. В зависимости от этого должны меняться формы и направления работы детского сада. В первую очередь должны активно использоваться новые </a:t>
            </a:r>
            <a:r>
              <a:rPr lang="ru-RU" dirty="0" smtClean="0"/>
              <a:t>  </a:t>
            </a:r>
            <a:r>
              <a:rPr lang="ru-RU" dirty="0"/>
              <a:t>и методы </a:t>
            </a:r>
            <a:r>
              <a:rPr lang="ru-RU" dirty="0" smtClean="0"/>
              <a:t>работы.</a:t>
            </a:r>
            <a:r>
              <a:rPr lang="ru-RU" dirty="0"/>
              <a:t> </a:t>
            </a:r>
            <a:r>
              <a:rPr lang="ru-RU" dirty="0" smtClean="0"/>
              <a:t>Одной 		из </a:t>
            </a:r>
            <a:r>
              <a:rPr lang="ru-RU" dirty="0"/>
              <a:t>таких форм является организация и  </a:t>
            </a:r>
            <a:r>
              <a:rPr lang="ru-RU" dirty="0" smtClean="0"/>
              <a:t>   проведение </a:t>
            </a:r>
            <a:r>
              <a:rPr lang="ru-RU" dirty="0" err="1"/>
              <a:t>квестов</a:t>
            </a:r>
            <a:r>
              <a:rPr lang="ru-RU" dirty="0"/>
              <a:t>, </a:t>
            </a:r>
            <a:r>
              <a:rPr lang="ru-RU" dirty="0" smtClean="0"/>
              <a:t>   		которые </a:t>
            </a:r>
            <a:r>
              <a:rPr lang="ru-RU" dirty="0"/>
              <a:t>позволяют расширить </a:t>
            </a:r>
            <a:r>
              <a:rPr lang="ru-RU" dirty="0" smtClean="0"/>
              <a:t>	рамки </a:t>
            </a:r>
            <a:r>
              <a:rPr lang="ru-RU" dirty="0"/>
              <a:t>образовательного </a:t>
            </a:r>
            <a:r>
              <a:rPr lang="ru-RU" dirty="0" smtClean="0"/>
              <a:t>			пространства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136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13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6571" y="337930"/>
            <a:ext cx="9757229" cy="6091899"/>
          </a:xfrm>
          <a:solidFill>
            <a:schemeClr val="accent1">
              <a:lumMod val="40000"/>
              <a:lumOff val="60000"/>
              <a:alpha val="42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	 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Игра для ребенка является наиболее привлекательной, естественной формой и средством познания мира, своих возможностей, </a:t>
            </a:r>
            <a:r>
              <a:rPr lang="ru-RU" dirty="0" err="1" smtClean="0"/>
              <a:t>самопроявления</a:t>
            </a:r>
            <a:r>
              <a:rPr lang="ru-RU" dirty="0" smtClean="0"/>
              <a:t> и саморазвития.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	Для педагога содержательная, отвечающая интересам детей, правильно организованная игра – эффективное педагогическое средство, позволяющее комплексно решать разнообразные образовательные и развивающие задачи.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	Общество создало детские игры для всесторонней подготовки ребенка к жизни, его своевременной социализации и развития. Поэтому игры генетически связаны со </a:t>
            </a:r>
            <a:r>
              <a:rPr lang="ru-RU" b="1" dirty="0" smtClean="0"/>
              <a:t>всеми</a:t>
            </a:r>
            <a:r>
              <a:rPr lang="ru-RU" dirty="0" smtClean="0"/>
              <a:t> видами деятельности человека и выступают как специфически детская форма и познания, и труда, и общения, и искусства, и спорта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	В </a:t>
            </a:r>
            <a:r>
              <a:rPr lang="ru-RU" dirty="0"/>
              <a:t>настоящее время популярным развлечением для детей разного возраста становится игра-</a:t>
            </a:r>
            <a:r>
              <a:rPr lang="ru-RU" dirty="0" err="1"/>
              <a:t>квест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4996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8572" y="1379694"/>
            <a:ext cx="10265228" cy="4797269"/>
          </a:xfrm>
          <a:solidFill>
            <a:schemeClr val="accent6">
              <a:lumMod val="40000"/>
              <a:lumOff val="60000"/>
              <a:alpha val="49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	Слово </a:t>
            </a:r>
            <a:r>
              <a:rPr lang="ru-RU" dirty="0"/>
              <a:t>«</a:t>
            </a:r>
            <a:r>
              <a:rPr lang="ru-RU" dirty="0" err="1"/>
              <a:t>Quest</a:t>
            </a:r>
            <a:r>
              <a:rPr lang="ru-RU" dirty="0"/>
              <a:t>» переводится с английского языка как «поиск». В общем смысле данное понятие обозначает какой-либо сюжет, который предполагает достижение цели путем преодоления каких-либо препятствий.</a:t>
            </a:r>
          </a:p>
          <a:p>
            <a:pPr marL="0" indent="0">
              <a:buNone/>
            </a:pPr>
            <a:r>
              <a:rPr lang="ru-RU" dirty="0" smtClean="0"/>
              <a:t>	В </a:t>
            </a:r>
            <a:r>
              <a:rPr lang="ru-RU" dirty="0"/>
              <a:t>игре этого жанра всегда предполагается наличие задания, в котором необходимо что-то разыскать – предмет, подсказку, сообщение, чтобы можно было двигаться дальше. Задача игрока заключается в том, чтобы как следует поразмыслить, дабы решить предложенную задачку, а также проявить смекалку и умения, чтобы справиться с заданием, а затем двигаться дальше.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43859" y="456364"/>
            <a:ext cx="5104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Что такое </a:t>
            </a:r>
            <a:r>
              <a:rPr lang="ru-RU" sz="5400" b="1" cap="none" spc="0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квест</a:t>
            </a:r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?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120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0657" y="280306"/>
            <a:ext cx="10515600" cy="1325563"/>
          </a:xfrm>
          <a:noFill/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0457" y="1291431"/>
            <a:ext cx="7910285" cy="5683477"/>
          </a:xfrm>
          <a:solidFill>
            <a:srgbClr val="FFC000">
              <a:alpha val="27000"/>
            </a:srgb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sz="2700" dirty="0" smtClean="0"/>
              <a:t>Главное </a:t>
            </a:r>
            <a:r>
              <a:rPr lang="ru-RU" sz="2700" dirty="0"/>
              <a:t>преимущество </a:t>
            </a:r>
            <a:r>
              <a:rPr lang="ru-RU" sz="2700" dirty="0" err="1"/>
              <a:t>квеста</a:t>
            </a:r>
            <a:r>
              <a:rPr lang="ru-RU" sz="2700" dirty="0"/>
              <a:t> в том, что такая форма организации досуга ненавязчиво, в игровом, занимательном виде способствует активизации познавательных и мыслительных процессов участников. </a:t>
            </a:r>
            <a:endParaRPr lang="ru-RU" sz="2700" dirty="0" smtClean="0"/>
          </a:p>
          <a:p>
            <a:pPr marL="0" indent="0">
              <a:buNone/>
            </a:pPr>
            <a:r>
              <a:rPr lang="ru-RU" sz="2700" dirty="0"/>
              <a:t>	</a:t>
            </a:r>
            <a:r>
              <a:rPr lang="ru-RU" sz="2700" dirty="0" smtClean="0"/>
              <a:t>С </a:t>
            </a:r>
            <a:r>
              <a:rPr lang="ru-RU" sz="2700" dirty="0"/>
              <a:t>помощью такой игры можно достичь образовательных целей: реализовать проектную и игровую деятельность, познакомить с новой информацией, закрепить имеющиеся знания, отработать на практике умения </a:t>
            </a:r>
            <a:r>
              <a:rPr lang="ru-RU" sz="2700" dirty="0" smtClean="0"/>
              <a:t>детей.</a:t>
            </a:r>
          </a:p>
          <a:p>
            <a:pPr marL="0" indent="0">
              <a:buNone/>
            </a:pPr>
            <a:r>
              <a:rPr lang="ru-RU" sz="2700" dirty="0" smtClean="0"/>
              <a:t>	Кроме </a:t>
            </a:r>
            <a:r>
              <a:rPr lang="ru-RU" sz="2700" dirty="0"/>
              <a:t>того, соревновательная деятельность обучает детей взаимодействию в коллективе сверстников, повышает атмосферу сплоченности и дружбы, развивает самостоятельность, активность и инициативность.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5726" y="38806"/>
            <a:ext cx="115469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Какие задачи решаются в </a:t>
            </a:r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квест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-игре?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222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1057" y="278039"/>
            <a:ext cx="10515600" cy="1325563"/>
          </a:xfrm>
          <a:noFill/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514" y="1603602"/>
            <a:ext cx="10515600" cy="4351338"/>
          </a:xfrm>
          <a:gradFill>
            <a:gsLst>
              <a:gs pos="90548">
                <a:schemeClr val="accent1">
                  <a:lumMod val="20000"/>
                  <a:lumOff val="80000"/>
                </a:schemeClr>
              </a:gs>
              <a:gs pos="0">
                <a:schemeClr val="accent4">
                  <a:lumMod val="60000"/>
                  <a:lumOff val="40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● </a:t>
            </a:r>
            <a:r>
              <a:rPr lang="ru-RU" dirty="0"/>
              <a:t>образовательные (участники усваивают новые знания и закрепляют имеющиеся);</a:t>
            </a:r>
          </a:p>
          <a:p>
            <a:pPr marL="0" indent="0">
              <a:buNone/>
            </a:pPr>
            <a:r>
              <a:rPr lang="ru-RU" dirty="0"/>
              <a:t>● развивающие (в процессе игры происходит повышение образовательной мотивации, развитие творческих способностей и индивидуальных положительных психологических качеств, формирование исследовательских навыков, самореализация детей);</a:t>
            </a:r>
          </a:p>
          <a:p>
            <a:pPr marL="0" indent="0">
              <a:buNone/>
            </a:pPr>
            <a:r>
              <a:rPr lang="ru-RU" dirty="0"/>
              <a:t>● воспитательные (формируются навыки взаимодействия со сверстниками, толерантности, взаимопомощи и другие).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2382" y="-150724"/>
            <a:ext cx="1051944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Детские </a:t>
            </a:r>
            <a:r>
              <a:rPr lang="ru-RU" sz="5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квесты</a:t>
            </a: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помогают реализовать следующие задачи: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52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470912"/>
            <a:ext cx="11148391" cy="104623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Для того, чтобы эффективно организовать детские </a:t>
            </a:r>
            <a:r>
              <a:rPr lang="ru-RU" sz="32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квесты</a:t>
            </a:r>
            <a: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, следует придерживаться определенных принципов и условий:</a:t>
            </a:r>
            <a:br>
              <a:rPr lang="ru-RU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139" y="1113184"/>
            <a:ext cx="12105861" cy="544664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● </a:t>
            </a:r>
            <a:r>
              <a:rPr lang="ru-RU" sz="2000" dirty="0"/>
              <a:t>все игры и задания должны быть безопасными (не следует просить детей перепрыгнуть через костер или залезть на дерево);</a:t>
            </a:r>
          </a:p>
          <a:p>
            <a:pPr marL="0" indent="0">
              <a:buNone/>
            </a:pPr>
            <a:r>
              <a:rPr lang="ru-RU" sz="2000" dirty="0"/>
              <a:t>● задачи, поставленные перед </a:t>
            </a:r>
            <a:r>
              <a:rPr lang="ru-RU" sz="2000" dirty="0" smtClean="0"/>
              <a:t>детьми</a:t>
            </a:r>
            <a:r>
              <a:rPr lang="ru-RU" sz="2000" dirty="0"/>
              <a:t>, должны соответствовать возрасту участников и их индивидуальным особенностям;</a:t>
            </a:r>
          </a:p>
          <a:p>
            <a:pPr marL="0" indent="0">
              <a:buNone/>
            </a:pPr>
            <a:r>
              <a:rPr lang="ru-RU" sz="2000" dirty="0" smtClean="0"/>
              <a:t>● </a:t>
            </a:r>
            <a:r>
              <a:rPr lang="ru-RU" sz="2000" dirty="0"/>
              <a:t>в содержание сценария требуется внедрить разные виды деятельности, так как выполнять однообразные задания дети указанного возраста, согласно психолого-возрастным особенностям, не могут;</a:t>
            </a:r>
          </a:p>
          <a:p>
            <a:pPr marL="0" indent="0">
              <a:buNone/>
            </a:pPr>
            <a:r>
              <a:rPr lang="ru-RU" sz="2000" dirty="0"/>
              <a:t>● задания необходимо продумать таким образом, чтобы они были последовательными, логически взаимосвязанными;</a:t>
            </a:r>
          </a:p>
          <a:p>
            <a:pPr marL="0" indent="0">
              <a:buNone/>
            </a:pPr>
            <a:r>
              <a:rPr lang="ru-RU" sz="2000" dirty="0"/>
              <a:t>● при необходимости игра может быть эмоционально окрашена с помощью декораций, музыкального сопровождения, костюмов, инвентаря;</a:t>
            </a:r>
          </a:p>
          <a:p>
            <a:pPr marL="0" indent="0">
              <a:buNone/>
            </a:pPr>
            <a:r>
              <a:rPr lang="ru-RU" sz="2000" dirty="0"/>
              <a:t>● дошкольники должны четко представлять цель игры, к которой они стремятся (например, найти клад или спасти доброго персонажа от злого);</a:t>
            </a:r>
          </a:p>
          <a:p>
            <a:pPr marL="0" indent="0">
              <a:buNone/>
            </a:pPr>
            <a:r>
              <a:rPr lang="ru-RU" sz="2000" dirty="0"/>
              <a:t>● следует продумать временные интервалы, во время которых дети смогут выполнить задание, но при этом не потеряют к нему интерес;</a:t>
            </a:r>
          </a:p>
          <a:p>
            <a:pPr marL="0" indent="0">
              <a:buNone/>
            </a:pPr>
            <a:r>
              <a:rPr lang="ru-RU" sz="2000" dirty="0"/>
              <a:t>● роль педагога в игре — направлять детей, «наталкивать» на правильное решение, но окончательные выводы дети должны делать самостоятельно</a:t>
            </a:r>
            <a:r>
              <a:rPr lang="ru-RU" sz="2000" dirty="0" smtClean="0"/>
              <a:t>.</a:t>
            </a:r>
            <a:r>
              <a:rPr lang="ru-RU" sz="20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448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6200" y="1304528"/>
            <a:ext cx="9641114" cy="505272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 err="1" smtClean="0"/>
              <a:t>Квесты</a:t>
            </a:r>
            <a:r>
              <a:rPr lang="ru-RU" dirty="0" smtClean="0"/>
              <a:t> </a:t>
            </a:r>
            <a:r>
              <a:rPr lang="ru-RU" dirty="0"/>
              <a:t>для дошкольников в детском саду должны выполнять </a:t>
            </a:r>
            <a:r>
              <a:rPr lang="ru-RU" dirty="0" smtClean="0"/>
              <a:t>не  только </a:t>
            </a:r>
            <a:r>
              <a:rPr lang="ru-RU" dirty="0"/>
              <a:t>развлекательную функцию, но и реализовывать </a:t>
            </a:r>
            <a:r>
              <a:rPr lang="ru-RU" dirty="0" smtClean="0"/>
              <a:t>  образовательные </a:t>
            </a:r>
            <a:r>
              <a:rPr lang="ru-RU" dirty="0"/>
              <a:t>задачи.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Поэтому </a:t>
            </a:r>
            <a:r>
              <a:rPr lang="ru-RU" dirty="0"/>
              <a:t>задания должны соответствовать выбранной теме и </a:t>
            </a:r>
            <a:r>
              <a:rPr lang="ru-RU" dirty="0" smtClean="0"/>
              <a:t>по    </a:t>
            </a:r>
            <a:r>
              <a:rPr lang="ru-RU" dirty="0"/>
              <a:t>своему содержанию отвечать уровню знаний и умений малышей. </a:t>
            </a:r>
            <a:r>
              <a:rPr lang="ru-RU" dirty="0" smtClean="0"/>
              <a:t>     Для </a:t>
            </a:r>
            <a:r>
              <a:rPr lang="ru-RU" dirty="0"/>
              <a:t>этого воспитателю следует четко обозначить цель предстоящей игры и учесть технические возможности организации мероприятия.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Задания </a:t>
            </a:r>
            <a:r>
              <a:rPr lang="ru-RU" dirty="0"/>
              <a:t>для детского </a:t>
            </a:r>
            <a:r>
              <a:rPr lang="ru-RU" dirty="0" err="1"/>
              <a:t>квеста</a:t>
            </a:r>
            <a:r>
              <a:rPr lang="ru-RU" dirty="0"/>
              <a:t> могут быть самыми </a:t>
            </a:r>
            <a:r>
              <a:rPr lang="ru-RU" dirty="0" smtClean="0"/>
              <a:t>	разнообразными</a:t>
            </a:r>
            <a:r>
              <a:rPr lang="ru-RU" dirty="0"/>
              <a:t>: загадки; ребусы; игры «Найди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отличия</a:t>
            </a:r>
            <a:r>
              <a:rPr lang="ru-RU" dirty="0"/>
              <a:t>», «Что лишнее?»; </a:t>
            </a:r>
            <a:r>
              <a:rPr lang="ru-RU" dirty="0" err="1"/>
              <a:t>пазлы</a:t>
            </a:r>
            <a:r>
              <a:rPr lang="ru-RU" dirty="0"/>
              <a:t>; творческие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	задания</a:t>
            </a:r>
            <a:r>
              <a:rPr lang="ru-RU" dirty="0"/>
              <a:t>; игры с песком; лабиринты; спортивные </a:t>
            </a:r>
            <a:r>
              <a:rPr lang="ru-RU" dirty="0" smtClean="0"/>
              <a:t>	эстафеты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15432" y="104576"/>
            <a:ext cx="64386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Задания для </a:t>
            </a:r>
            <a:r>
              <a:rPr lang="ru-RU" sz="5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квестов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249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37600" y="2336800"/>
            <a:ext cx="2830286" cy="1782311"/>
          </a:xfrm>
          <a:solidFill>
            <a:schemeClr val="accent4">
              <a:lumMod val="40000"/>
              <a:lumOff val="60000"/>
            </a:schemeClr>
          </a:solidFill>
          <a:ln w="25400">
            <a:solidFill>
              <a:schemeClr val="tx1"/>
            </a:solidFill>
          </a:ln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  <a:p>
            <a:pPr marL="0" indent="0">
              <a:buNone/>
            </a:pPr>
            <a:r>
              <a:rPr lang="ru-RU" sz="2600" b="1" dirty="0"/>
              <a:t>По содержанию:</a:t>
            </a:r>
            <a:endParaRPr lang="ru-RU" sz="2600" dirty="0"/>
          </a:p>
          <a:p>
            <a:pPr marL="0" indent="0">
              <a:buNone/>
            </a:pPr>
            <a:r>
              <a:rPr lang="ru-RU" sz="2600" dirty="0"/>
              <a:t>1. Сюжетные.</a:t>
            </a:r>
          </a:p>
          <a:p>
            <a:pPr marL="0" indent="0">
              <a:buNone/>
            </a:pPr>
            <a:r>
              <a:rPr lang="ru-RU" sz="2600" dirty="0"/>
              <a:t>2. Несюжетные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88405" y="974082"/>
            <a:ext cx="55018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Виды </a:t>
            </a:r>
            <a:r>
              <a:rPr lang="ru-RU" sz="5400" b="1" cap="none" spc="0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квест</a:t>
            </a:r>
            <a:r>
              <a:rPr lang="ru-RU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-игры: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86628" y="2553041"/>
            <a:ext cx="2481943" cy="184665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49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err="1"/>
              <a:t>Квесты</a:t>
            </a:r>
            <a:r>
              <a:rPr lang="ru-RU" sz="2400" b="1" dirty="0"/>
              <a:t> по числу участников:</a:t>
            </a:r>
            <a:endParaRPr lang="ru-RU" sz="2400" dirty="0"/>
          </a:p>
          <a:p>
            <a:r>
              <a:rPr lang="ru-RU" sz="2400" dirty="0"/>
              <a:t>1. Одиночные,</a:t>
            </a:r>
          </a:p>
          <a:p>
            <a:r>
              <a:rPr lang="ru-RU" sz="2400" dirty="0"/>
              <a:t>2. Групповые. 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820233" y="5055329"/>
            <a:ext cx="3454396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/>
              <a:t>По продолжительности:</a:t>
            </a:r>
            <a:endParaRPr lang="ru-RU" sz="2400" dirty="0"/>
          </a:p>
          <a:p>
            <a:r>
              <a:rPr lang="ru-RU" sz="2400" dirty="0"/>
              <a:t>1. Кратковременные. </a:t>
            </a:r>
          </a:p>
          <a:p>
            <a:r>
              <a:rPr lang="ru-RU" sz="2400" dirty="0"/>
              <a:t>2. Долговременные.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6168571" y="2075543"/>
            <a:ext cx="769258" cy="36285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7518400" y="2336800"/>
            <a:ext cx="29029" cy="249645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8040914" y="2075543"/>
            <a:ext cx="522515" cy="261257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250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00545"/>
            <a:ext cx="10515600" cy="527641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По структуре сюжетов: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1. Линейный - основное содержание </a:t>
            </a:r>
            <a:r>
              <a:rPr lang="ru-RU" dirty="0" err="1" smtClean="0"/>
              <a:t>квеста</a:t>
            </a:r>
            <a:r>
              <a:rPr lang="ru-RU" dirty="0" smtClean="0"/>
              <a:t> построено по цепочке. Разгадаешь одно задание – получишь следующее, и так пока не дойдешь до финиша. </a:t>
            </a:r>
          </a:p>
          <a:p>
            <a:pPr marL="0" indent="0">
              <a:buNone/>
            </a:pPr>
            <a:r>
              <a:rPr lang="ru-RU" dirty="0" smtClean="0"/>
              <a:t>2. Штурмовой – каждый игрок решает свою цепочку загадок, чтобы в конце собрать их воедино.</a:t>
            </a:r>
          </a:p>
          <a:p>
            <a:pPr marL="0" indent="0">
              <a:buNone/>
            </a:pPr>
            <a:r>
              <a:rPr lang="ru-RU" dirty="0" smtClean="0"/>
              <a:t>3. Кольцевой – отправляется по кольцевой траектории: выполняя определенные задания он вновь и вновь возвращается в пункт «А».</a:t>
            </a:r>
          </a:p>
          <a:p>
            <a:pPr marL="0" indent="0">
              <a:buNone/>
            </a:pPr>
            <a:r>
              <a:rPr lang="ru-RU" b="1" dirty="0" smtClean="0"/>
              <a:t>По форме проведения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1. Соревнования. </a:t>
            </a:r>
          </a:p>
          <a:p>
            <a:pPr marL="0" indent="0">
              <a:buNone/>
            </a:pPr>
            <a:r>
              <a:rPr lang="ru-RU" dirty="0" smtClean="0"/>
              <a:t>2. Проекты, исследования, эксперименты. </a:t>
            </a:r>
          </a:p>
          <a:p>
            <a:pPr marL="0" indent="0">
              <a:buNone/>
            </a:pPr>
            <a:r>
              <a:rPr lang="ru-RU" b="1" dirty="0" smtClean="0"/>
              <a:t>Задания для </a:t>
            </a:r>
            <a:r>
              <a:rPr lang="ru-RU" b="1" dirty="0" err="1" smtClean="0"/>
              <a:t>квестов</a:t>
            </a:r>
            <a:r>
              <a:rPr lang="ru-RU" b="1" dirty="0" smtClean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1. Поиск «сокровищ».</a:t>
            </a:r>
          </a:p>
          <a:p>
            <a:pPr marL="0" indent="0">
              <a:buNone/>
            </a:pPr>
            <a:r>
              <a:rPr lang="ru-RU" dirty="0" smtClean="0"/>
              <a:t>2. Расследование происшествий (хорошо для экспериментальной деятельности).</a:t>
            </a:r>
          </a:p>
          <a:p>
            <a:pPr marL="0" indent="0">
              <a:buNone/>
            </a:pPr>
            <a:r>
              <a:rPr lang="ru-RU" dirty="0" smtClean="0"/>
              <a:t>3. Помощь героям. </a:t>
            </a:r>
          </a:p>
          <a:p>
            <a:pPr marL="0" indent="0">
              <a:buNone/>
            </a:pPr>
            <a:r>
              <a:rPr lang="ru-RU" dirty="0" smtClean="0"/>
              <a:t>4. Путешествие. </a:t>
            </a:r>
          </a:p>
          <a:p>
            <a:pPr marL="0" indent="0">
              <a:buNone/>
            </a:pPr>
            <a:r>
              <a:rPr lang="ru-RU" dirty="0" smtClean="0"/>
              <a:t>5. Приключения по мотивам художественных произведений (по аналогии с настольными играми-</a:t>
            </a:r>
            <a:r>
              <a:rPr lang="ru-RU" dirty="0" err="1" smtClean="0"/>
              <a:t>ходилками</a:t>
            </a:r>
            <a:r>
              <a:rPr lang="ru-RU" dirty="0" smtClean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744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587</Words>
  <Application>Microsoft Office PowerPoint</Application>
  <PresentationFormat>Широкоэкранный</PresentationFormat>
  <Paragraphs>83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  </vt:lpstr>
      <vt:lpstr>Презентация PowerPoint</vt:lpstr>
      <vt:lpstr>Презентация PowerPoint</vt:lpstr>
      <vt:lpstr> </vt:lpstr>
      <vt:lpstr> </vt:lpstr>
      <vt:lpstr>Для того, чтобы эффективно организовать детские квесты, следует придерживаться определенных принципов и условий:  </vt:lpstr>
      <vt:lpstr>   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</vt:vector>
  </TitlesOfParts>
  <Company>ass.inc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88 Gerda</dc:creator>
  <cp:lastModifiedBy>88 Gerda</cp:lastModifiedBy>
  <cp:revision>12</cp:revision>
  <dcterms:created xsi:type="dcterms:W3CDTF">2018-04-23T17:36:44Z</dcterms:created>
  <dcterms:modified xsi:type="dcterms:W3CDTF">2020-09-13T14:47:32Z</dcterms:modified>
</cp:coreProperties>
</file>