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A2A66B6-903E-4989-8857-16F643E73BFD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548681"/>
            <a:ext cx="72008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6000" b="1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en-US" altLang="ru-RU" sz="6000" b="1" dirty="0" smtClean="0">
                <a:ea typeface="Calibri" pitchFamily="34" charset="0"/>
                <a:cs typeface="Times New Roman" pitchFamily="18" charset="0"/>
              </a:rPr>
              <a:t>My </a:t>
            </a:r>
            <a:r>
              <a:rPr lang="en-US" altLang="ru-RU" sz="6000" b="1" dirty="0">
                <a:ea typeface="Calibri" pitchFamily="34" charset="0"/>
                <a:cs typeface="Times New Roman" pitchFamily="18" charset="0"/>
              </a:rPr>
              <a:t>head speaks English, </a:t>
            </a:r>
          </a:p>
          <a:p>
            <a:pPr algn="ctr"/>
            <a:r>
              <a:rPr lang="en-US" altLang="ru-RU" sz="6000" b="1" dirty="0">
                <a:ea typeface="Calibri" pitchFamily="34" charset="0"/>
                <a:cs typeface="Times New Roman" pitchFamily="18" charset="0"/>
              </a:rPr>
              <a:t>my heart speaks Russian</a:t>
            </a:r>
          </a:p>
          <a:p>
            <a:pPr algn="ctr"/>
            <a:r>
              <a:rPr lang="en-US" altLang="ru-RU" sz="6000" b="1" dirty="0">
                <a:ea typeface="Calibri" pitchFamily="34" charset="0"/>
                <a:cs typeface="Times New Roman" pitchFamily="18" charset="0"/>
              </a:rPr>
              <a:t> and my ear speaks </a:t>
            </a:r>
            <a:r>
              <a:rPr lang="en-US" altLang="ru-RU" sz="6000" b="1" dirty="0" smtClean="0">
                <a:ea typeface="Calibri" pitchFamily="34" charset="0"/>
                <a:cs typeface="Times New Roman" pitchFamily="18" charset="0"/>
              </a:rPr>
              <a:t>French</a:t>
            </a:r>
            <a:r>
              <a:rPr lang="ru-RU" altLang="ru-RU" sz="6000" b="1" dirty="0" smtClean="0">
                <a:ea typeface="Calibri" pitchFamily="34" charset="0"/>
                <a:cs typeface="Times New Roman" pitchFamily="18" charset="0"/>
              </a:rPr>
              <a:t>»</a:t>
            </a:r>
            <a:endParaRPr lang="en-US" altLang="ru-RU" sz="6000" b="1" dirty="0">
              <a:latin typeface="Arial" charset="0"/>
              <a:ea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013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Татьяна\Pictures\CURE10050807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47898"/>
            <a:ext cx="4917224" cy="6115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Татьяна\Pictures\naboko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004" y="339350"/>
            <a:ext cx="6048539" cy="6024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&amp;Ncy;&amp;acy;&amp;bcy;&amp;ocy;&amp;kcy;&amp;ocy;&amp;vcy; - Nabokov. . &amp;Vcy;&amp;scy;&amp;iecy; 19 &amp;ncy;&amp;ocy;&amp;vcy;&amp;iecy;&amp;lcy;&amp;lcy; &amp;Vcy;&amp;lcy;&amp;acy;&amp;dcy;&amp;icy;&amp;mcy;&amp;icy;&amp;rcy;&amp;acy; &amp;Ncy;&amp;acy;&amp;bcy;&amp;ocy;&amp;kcy;&amp;ocy;&amp;vcy;&amp;acy; &amp;ncy;&amp;acy; &amp;rcy;&amp;ucy;&amp;scy;&amp;scy;&amp;kcy;&amp;ocy;&amp;mcy; - Nabokov's all nineteen novels in Russia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0172" y="247898"/>
            <a:ext cx="5715000" cy="6115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1354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&amp;Ecy;&amp;tcy;&amp;ocy;&amp;Rcy;&amp;iecy;&amp;tcy;&amp;rcy;&amp;ocy;.ru - &amp;scy;&amp;tcy;&amp;acy;&amp;rcy;&amp;ycy;&amp;iecy; &amp;fcy;&amp;ocy;&amp;tcy;&amp;ocy; &amp;gcy;&amp;ocy;&amp;rcy;&amp;ocy;&amp;dcy;&amp;ocy;&amp;vcy; &amp;Pcy;&amp;ocy;&amp;icy;&amp;scy;&amp;kcy; &amp;g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717" y="476673"/>
            <a:ext cx="7976271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8629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&amp;Mcy;&amp;ucy;&amp;zcy;&amp;iecy;&amp;jcy;-&amp;ucy;&amp;scy;&amp;acy;&amp;dcy;&amp;softcy;&amp;bcy;&amp;acy; &quot;&amp;Rcy;&amp;ocy;&amp;zhcy;&amp;dcy;&amp;iecy;&amp;scy;&amp;tcy;&amp;vcy;&amp;iecy;&amp;ncy;&amp;ocy;&quot; - &amp;Pcy;&amp;ucy;&amp;tcy;&amp;iecy;&amp;shcy;&amp;iecy;&amp;scy;&amp;tcy;&amp;vcy;&amp;ucy;&amp;iecy;&amp;mcy; &amp;pcy;&amp;ocy; &amp;Rcy;&amp;ocy;&amp;scy;&amp;scy;&amp;icy;&amp;icy;- &amp;yacy;.&amp;rcy;&amp;u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8388424" cy="6319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&amp;Mcy;&amp;ucy;&amp;zcy;&amp;iecy;&amp;jcy; &amp;Mcy;&amp;ucy;&amp;zcy;&amp;iecy;&amp;jcy;-&amp;ucy;&amp;scy;&amp;acy;&amp;dcy;&amp;softcy;&amp;bcy;&amp;acy; &quot;&amp;Rcy;&amp;ocy;&amp;zhcy;&amp;dcy;&amp;iecy;&amp;scy;&amp;tcy;&amp;vcy;&amp;iecy;&amp;ncy;&amp;ocy;&quot; - &amp;Kcy;&amp;acy;&amp;rcy;&amp;tcy;&amp;acy; &amp;pcy;&amp;rcy;&amp;ocy;&amp;iecy;&amp;zcy;&amp;dcy;&amp;acy; - &amp;Mcy;&amp;ucy;&amp;zcy;&amp;iecy;&amp;icy; - &amp;Acy;&amp;fcy;&amp;icy;&amp;shcy;&amp;a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49" y="350395"/>
            <a:ext cx="8439891" cy="6246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&amp;Acy;&amp;lcy;&amp;softcy;&amp;bcy;&amp;ocy;&amp;mcy;-&amp;gcy;&amp;acy;&amp;lcy;&amp;iecy;&amp;rcy;&amp;iecy;&amp;yacy; &amp;icy;&amp;zcy;&amp;ocy;&amp;bcy;&amp;rcy;&amp;acy;&amp;zhcy;&amp;iecy;&amp;ncy;&amp;icy;&amp;jcy; &amp;mcy;&amp;ucy;&amp;zcy;&amp;iecy;&amp;iecy;&amp;vcy; &amp;Rcy;&amp;ocy;&amp;scy;&amp;scy;&amp;icy;&amp;icy; - - Russian museums image gallery - - www.Museum.r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407" y="350395"/>
            <a:ext cx="7741884" cy="6296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7359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old2.zrpress.ru/upload/iblock/ab4/ab43234527e6e4f66473880ddc06e5b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2636"/>
            <a:ext cx="8568952" cy="6372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5222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&amp;Mcy;&amp;icy;&amp;rcy; &amp;icy; &amp;dcy;&amp;acy;&amp;rcy; &amp;Ncy;&amp;acy;&amp;bcy;&amp;ocy;&amp;kcy;&amp;ocy;&amp;vcy;&amp;a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87" y="260648"/>
            <a:ext cx="8825639" cy="6338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023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Scy;&amp;khcy;&amp;iecy;&amp;mcy;&amp;acy; dc ac &amp;pcy;&amp;rcy;&amp;iecy;&amp;ocy;&amp;bcy;&amp;rcy;&amp;acy;&amp;zcy;&amp;ocy;&amp;vcy;&amp;acy;&amp;tcy;&amp;iecy;&amp;lcy;&amp;soft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672" y="418990"/>
            <a:ext cx="7877776" cy="5908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1548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&amp;Scy;&amp;kcy;&amp;ocy;&amp;ncy;&amp;chcy;&amp;acy;&amp;lcy;&amp;scy;&amp;yacy; &amp;iecy;&amp;dcy;&amp;icy;&amp;ncy;&amp;scy;&amp;tcy;&amp;vcy;&amp;iecy;&amp;ncy;&amp;ncy;&amp;ycy;&amp;jcy; &amp;scy;&amp;ycy;&amp;ncy; &amp;Vcy;&amp;lcy;&amp;acy;&amp;dcy;&amp;icy;&amp;mcy;&amp;icy;&amp;rcy;&amp;acy; &amp;Ncy;&amp;acy;&amp;bcy;&amp;ocy;&amp;kcy;&amp;ocy;&amp;vcy;&amp;acy; - &amp;Pcy;&amp;ocy;&amp;scy;&amp;lcy;&amp;iecy;&amp;dcy;&amp;ncy;&amp;icy;&amp;iecy; &amp;mcy;&amp;icy;&amp;rcy;&amp;ocy;&amp;vcy;&amp;ycy;&amp;iecy; &amp;ncy;&amp;ocy;&amp;vcy;&amp;ocy;&amp;scy;&amp;tcy;&amp;icy; - &amp;Icy;&amp;mcy;&amp;iecy;&amp;ncy;&amp;ncy;&amp;ocy; &amp;Dcy;&amp;mcy;&amp;icy;&amp;tcy;&amp;rcy;&amp;icy;&amp;jcy; &amp;Ncy;&amp;acy;&amp;bcy;&amp;ocy;&amp;kcy;&amp;ocy;&amp;vcy; &amp;pcy;&amp;ocy;&amp;scy;&amp;lcy;&amp;iecy; &amp;dcy;&amp;ocy;&amp;lcy;&amp;gcy;&amp;icy;&amp;khcy; &amp;kcy;&amp;ocy;&amp;lcy;&amp;iecy;&amp;bcy;&amp;acy;&amp;ncy;&amp;icy;&amp;jcy; &amp;pcy;&amp;rcy;&amp;icy;&amp;ncy;&amp;yacy;&amp;l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04664"/>
            <a:ext cx="7128792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8214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&amp;Mcy;&amp;acy;&amp;scy;&amp;tcy;&amp;iecy;&amp;rcy; &amp;pcy;&amp;acy;&amp;rcy;&amp;acy;&amp;dcy;&amp;ocy;&amp;kcy;&amp;scy;&amp;ocy;&amp;vcy; &amp;icy; &amp;ncy;&amp;iecy;&amp;scy;&amp;tcy;&amp;acy;&amp;ncy;&amp;dcy;&amp;acy;&amp;rcy;&amp;tcy;&amp;ocy;&amp;vcy;: 115-&amp;lcy;&amp;iecy;&amp;tcy;&amp;icy;&amp;iecy; &amp;Vcy;&amp;lcy;&amp;acy;&amp;dcy;&amp;icy;&amp;mcy;&amp;icy;&amp;rcy;&amp;acy; &amp;Ncy;&amp;acy;&amp;bcy;&amp;ocy;&amp;kcy;&amp;ocy;…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516" y="620688"/>
            <a:ext cx="7468915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5852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&amp;Kcy;&amp;ncy;&amp;icy;&amp;gcy;&amp;acy; &quot;&amp;Zcy;&amp;acy;&amp;shchcy;&amp;icy;&amp;tcy;&amp;acy; &amp;Lcy;&amp;ucy;&amp;zhcy;&amp;icy;&amp;ncy;&amp;acy;&quot; - &amp;Vcy;&amp;lcy;&amp;acy;&amp;dcy;&amp;icy;&amp;mcy;&amp;icy;&amp;rcy; &amp;Ncy;&amp;acy;&amp;bcy;&amp;ocy;&amp;kcy;&amp;ocy;&amp;vcy;. . &amp;Kcy;&amp;ucy;&amp;pcy;&amp;icy;&amp;tcy;&amp;softcy; &amp;kcy;&amp;ncy;&amp;icy;&amp;gcy;&amp;ucy;, &amp;chcy;&amp;icy;&amp;tcy;&amp;acy;&amp;tcy;&amp;softcy; &amp;rcy;&amp;iecy;&amp;tscy;&amp;iecy;&amp;ncy;&amp;zcy;&amp;icy;&amp;icy; Tje Defense. . Invitation to a Beheding ISBN 978-5-38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4"/>
            <a:ext cx="3312368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&amp;Scy;&amp;acy;&amp;mcy;&amp;ycy;&amp;jcy; &amp;scy;&amp;ocy;&amp;kcy;. - &amp;Acy;&amp;lcy;&amp;softcy;&amp;tcy;&amp;iecy;&amp;rcy;&amp;ncy;&amp;acy;&amp;tcy;&amp;icy;&amp;vcy;&amp;ncy;&amp;ycy;&amp;iecy; &amp;ocy;&amp;bcy;&amp;lcy;&amp;ocy;&amp;zhcy;&amp;kcy;&amp;icy; &quot;&amp;Lcy;&amp;ocy;&amp;lcy;&amp;icy;&amp;tcy;&amp;ycy;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607" y="476674"/>
            <a:ext cx="3990975" cy="5472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&amp;Dcy;&amp;rcy;&amp;ucy;&amp;gcy;&amp;icy;&amp;iecy; &amp;bcy;&amp;iecy;&amp;rcy;&amp;iecy;&amp;gcy;&amp;acy; - &amp;Ncy;&amp;acy;&amp;bcy;&amp;ocy;&amp;kcy;&amp;ocy;&amp;vcy; &amp;Vcy;&amp;lcy;&amp;acy;&amp;dcy;&amp;icy;&amp;mcy;&amp;icy;&amp;rcy; &amp;Vcy;&amp;lcy;&amp;acy;&amp;dcy;&amp;icy;&amp;mcy;&amp;icy;&amp;rcy;&amp;ocy;&amp;vcy;&amp;icy;&amp;chcy; - &amp;Mcy;&amp;acy;&amp;gcy;&amp;acy;&amp;zcy;&amp;icy;&amp;ncy; &amp;Icy;&amp;zcy;&amp;dcy;&amp;acy;…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069239"/>
            <a:ext cx="3744416" cy="5287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0637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prirodaH_0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332657"/>
            <a:ext cx="8064516" cy="6023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1" y="692696"/>
            <a:ext cx="7920499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6600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Россия, ставшая воспоминанием …</a:t>
            </a:r>
            <a:endParaRPr lang="en-US" altLang="ru-RU" sz="6600" b="1" dirty="0">
              <a:solidFill>
                <a:srgbClr val="C00000"/>
              </a:solidFill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6086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ma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397" y="448706"/>
            <a:ext cx="7953028" cy="6255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3767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&amp;Gcy;&amp;rcy;&amp;acy;&amp;ncy;&amp;icy;.&amp;Rcy;&amp;u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217" y="482009"/>
            <a:ext cx="8042847" cy="561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4428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&amp;Ncy;&amp;acy;&amp;bcy;&amp;ocy;&amp;kcy;&amp;ocy;&amp;vcy; &amp;Vcy;&amp;lcy;&amp;acy;&amp;dcy;&amp;icy;&amp;mcy;&amp;icy;&amp;rcy; &amp;Dcy;&amp;mcy;&amp;icy;&amp;tcy;&amp;rcy;&amp;icy;&amp;iecy;&amp;vcy;&amp;icy;&amp;chcy; - &amp;icy;&amp;ncy;&amp;fcy;&amp;ocy;&amp;rcy;&amp;mcy;&amp;acy;&amp;tscy;&amp;icy;&amp;yacy; &amp;icy; &amp;pcy;&amp;ocy;&amp;icy;&amp;scy;&amp;kcy; &amp;tcy;&amp;ocy;&amp;vcy;&amp;acy;&amp;rcy;&amp;ocy;&amp;vcy; &amp;vcy; &amp;icy;&amp;ncy;&amp;tcy;&amp;iecy;&amp;rcy;&amp;ncy;&amp;iecy;&amp;tcy;-&amp;mcy;&amp;acy;&amp;gcy;&amp;acy;&amp;zcy;&amp;icy;&amp;ncy;&amp;acy;&amp;khcy;. &amp;Rcy;&amp;acy;&amp;scy;&amp;pcy;&amp;rcy;&amp;ocy;&amp;dcy;&amp;acy;&amp;zhcy;&amp;acy;. &amp;Bcy;&amp;iecy;&amp;scy;&amp;pcy;&amp;lcy;&amp;acy;&amp;tcy;&amp;ncy;&amp;acy;&amp;yacy; &amp;dcy;&amp;ocy;&amp;scy;&amp;tcy;&amp;acy;&amp;vcy;&amp;kcy;&amp;acy;. &amp;Ncy;&amp;icy;&amp;zcy;&amp;kcy;&amp;icy;&amp;iecy; &amp;tscy;&amp;iecy;&amp;ncy;&amp;ycy;. &amp;Kcy;&amp;ucy;&amp;p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22056"/>
            <a:ext cx="3498727" cy="6270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&amp;Fcy;&amp;ocy;&amp;tcy;&amp;ocy;&amp;gcy;&amp;rcy;&amp;acy;&amp;fcy;&amp;icy;&amp;icy; - &amp;Bcy;&amp;rcy;&amp;acy;&amp;jcy;&amp;acy;&amp;ncy; &amp;Bcy;&amp;ocy;&amp;jcy;&amp;dcy; &amp;Vcy;&amp;lcy;&amp;acy;&amp;dcy;&amp;icy;&amp;mcy;&amp;icy;&amp;rcy; &amp;Ncy;&amp;acy;&amp;bcy;&amp;ocy;&amp;kcy;&amp;ocy;&amp;vcy;: &amp;rcy;&amp;ucy;&amp;scy;&amp;scy;&amp;kcy;&amp;icy;&amp;iecy; &amp;gcy;&amp;ocy;&amp;dcy;&amp;ycy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3" y="222056"/>
            <a:ext cx="4340100" cy="6308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4084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85</TotalTime>
  <Words>22</Words>
  <Application>Microsoft Office PowerPoint</Application>
  <PresentationFormat>Экран (4:3)</PresentationFormat>
  <Paragraphs>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Татьяна</cp:lastModifiedBy>
  <cp:revision>11</cp:revision>
  <dcterms:created xsi:type="dcterms:W3CDTF">2015-05-11T13:10:22Z</dcterms:created>
  <dcterms:modified xsi:type="dcterms:W3CDTF">2015-05-12T04:49:04Z</dcterms:modified>
</cp:coreProperties>
</file>