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B50AFA-32C3-41B7-865E-12C3F32FB0C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1EBD12-141E-4AF4-AB9E-833DDAE065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0B6B0-1BA5-49C7-A05D-C0C5788F09E1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98BE3-6E52-46F9-900D-EDD1365FA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A42CF1-A4F4-4855-8B37-FD585C47111F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BE78C-3249-47A4-BEA4-8F8F39BBB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CA107-1D23-40E6-8C38-4A89F495C582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330C7-D19F-4486-BD0A-635D80E46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88A4BEF-585D-4EA3-8C95-32C8A2646F72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8291B5-6493-4FF7-9050-F33D8AFFF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93103-D6FC-4B52-BA7C-5D56C878F126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B9E1D-978F-4C75-B3A6-43013C298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D80F7-31CE-4770-9F76-5CB19DE5C51E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D46673-05C7-433A-9191-F8767DC57D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D4211-8660-4325-8E73-A2C4EE67CFE4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6C513-5A58-48B8-94AD-3E035B9DC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508DE1-03A3-4658-8BB4-57883CFDA5B4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6BBE68-5E55-4C8A-A23D-1AFE82751D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73305-D1EA-45C6-A235-FF77B2B6BC5E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CD2B1-319E-4C19-963A-109134D096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035A7E-6745-41CC-BE62-25A8D4159F37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74D884-293B-4E17-A7B0-0F61E694D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1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54100B2-40F5-4FC3-BDF3-C062441F369A}" type="datetimeFigureOut">
              <a:rPr lang="ru-RU"/>
              <a:pPr>
                <a:defRPr/>
              </a:pPr>
              <a:t>13.09.2020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bg2">
                    <a:shade val="5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5F144B1-28DA-45C2-A2F1-22130960B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88" r:id="rId2"/>
    <p:sldLayoutId id="2147483696" r:id="rId3"/>
    <p:sldLayoutId id="2147483689" r:id="rId4"/>
    <p:sldLayoutId id="2147483690" r:id="rId5"/>
    <p:sldLayoutId id="2147483691" r:id="rId6"/>
    <p:sldLayoutId id="2147483697" r:id="rId7"/>
    <p:sldLayoutId id="2147483692" r:id="rId8"/>
    <p:sldLayoutId id="2147483698" r:id="rId9"/>
    <p:sldLayoutId id="2147483693" r:id="rId10"/>
    <p:sldLayoutId id="214748369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 b="1" kern="1200">
          <a:solidFill>
            <a:srgbClr val="FF8D3E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F8D3E"/>
          </a:solidFill>
          <a:latin typeface="Verdana" pitchFamily="34" charset="0"/>
        </a:defRPr>
      </a:lvl9pPr>
      <a:extLst/>
    </p:titleStyle>
    <p:bodyStyle>
      <a:lvl1pPr marL="265113" indent="-265113" algn="l" rtl="0" fontAlgn="base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fontAlgn="base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fontAlgn="base">
        <a:spcBef>
          <a:spcPts val="250"/>
        </a:spcBef>
        <a:spcAft>
          <a:spcPct val="0"/>
        </a:spcAft>
        <a:buClr>
          <a:srgbClr val="ED3742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fontAlgn="base">
        <a:spcBef>
          <a:spcPts val="225"/>
        </a:spcBef>
        <a:spcAft>
          <a:spcPct val="0"/>
        </a:spcAft>
        <a:buClr>
          <a:srgbClr val="ED3742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fontAlgn="base">
        <a:spcBef>
          <a:spcPts val="250"/>
        </a:spcBef>
        <a:spcAft>
          <a:spcPct val="0"/>
        </a:spcAft>
        <a:buClr>
          <a:srgbClr val="4A85BF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8215370" cy="221457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02060"/>
                </a:solidFill>
              </a:rPr>
              <a:t>Муниципальное бюджетное дошкольное образовательное  учреждение  «Детский сад №4»</a:t>
            </a:r>
            <a:br>
              <a:rPr lang="ru-RU" sz="16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</a:rPr>
              <a:t>«Формирование основ безопасности </a:t>
            </a:r>
            <a:br>
              <a:rPr lang="ru-RU" sz="32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</a:rPr>
            </a:br>
            <a:r>
              <a:rPr lang="ru-RU" sz="32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</a:rPr>
              <a:t>жизнедеятельности у детей</a:t>
            </a:r>
            <a:br>
              <a:rPr lang="ru-RU" sz="32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</a:rPr>
            </a:br>
            <a:r>
              <a:rPr lang="ru-RU" sz="32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4A0DC3"/>
                </a:solidFill>
              </a:rPr>
              <a:t> дошкольного возраста»</a:t>
            </a:r>
            <a:endParaRPr lang="ru-RU" sz="3200" dirty="0">
              <a:ln w="22225">
                <a:solidFill>
                  <a:schemeClr val="accent2"/>
                </a:solidFill>
                <a:prstDash val="solid"/>
              </a:ln>
              <a:solidFill>
                <a:srgbClr val="4A0DC3"/>
              </a:solidFill>
            </a:endParaRPr>
          </a:p>
        </p:txBody>
      </p:sp>
      <p:pic>
        <p:nvPicPr>
          <p:cNvPr id="6147" name="Picture 2" descr="https://nadezhdalk.ru/images/documents/protivopozharnaya-bezopasnost/dlya-detej/image00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25650" y="2857500"/>
            <a:ext cx="490378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обж фото 2группа\IMG_20200826_2128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428625"/>
            <a:ext cx="8223250" cy="579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pic>
        <p:nvPicPr>
          <p:cNvPr id="16387" name="Picture 2" descr="F:\обж фото 2группа\IMG_20200826_1515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285750"/>
            <a:ext cx="4429125" cy="6143625"/>
          </a:xfrm>
        </p:spPr>
      </p:pic>
      <p:pic>
        <p:nvPicPr>
          <p:cNvPr id="16388" name="Picture 3" descr="F:\обж фото 2группа\IMG_20200826_2118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3" y="285750"/>
            <a:ext cx="4214812" cy="621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613400"/>
          </a:xfrm>
        </p:spPr>
        <p:txBody>
          <a:bodyPr>
            <a:normAutofit fontScale="25000" lnSpcReduction="20000"/>
          </a:bodyPr>
          <a:lstStyle/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1 сентября в нашей группе «Смешарики» я проводила с детьми интересное познавательное занятие по основам безопасности жизнедеятельности детей дошкольного возраста. На занятии  ребята познакомились с правилами поведения дома, на улице, в быту, дома. Дети очень внимательно слушали, отвечали на вопросы, играли в познавательные игры, рассматривали иллюстрации.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8600" dirty="0" smtClean="0">
                <a:latin typeface="Times New Roman" pitchFamily="18" charset="0"/>
                <a:cs typeface="Times New Roman" pitchFamily="18" charset="0"/>
              </a:rPr>
              <a:t>Благодаря познавательной  беседе наши воспитанники приобрели багаж знаний по правилам поведения в детском саду, дома , на природе, как вести себя с незнакомыми людьми. Очень важно и то, что у детей воспитываются такие качества, как отзывчивость, доброта, желание прийти на помощь. Предлагаю вашему вниманию фотоотчёт с познавательного занятия, дети очень старались, МОЛОДЦЫ!!!</a:t>
            </a:r>
          </a:p>
          <a:p>
            <a:pPr marL="265176" indent="-265176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 descr="F:\обж фото 2группа\IMG_20200901_0913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88" y="500063"/>
            <a:ext cx="7500937" cy="603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обж фото 2группа\IMG_20200826_211625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268288"/>
            <a:ext cx="8572500" cy="605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 descr="F:\обж фото 2группа\IMG_20200826_1520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357188"/>
            <a:ext cx="4071937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" descr="F:\обж фото 2группа\IMG_20200826_1520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5" y="428625"/>
            <a:ext cx="4357688" cy="597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" descr="F:\обж фото 2группа\IMG_20200826_151435_BURST001_COV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428625"/>
            <a:ext cx="407193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2" descr="F:\обж фото 2группа\IMG_20200826_15153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3" y="500063"/>
            <a:ext cx="4143375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обж фото 2группа\IMG_20200826_1516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500063"/>
            <a:ext cx="771525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обж фото 2группа\IMG_20200826_1517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320675"/>
            <a:ext cx="8715375" cy="625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F:\обж фото 2группа\IMG_20200826_2120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285728"/>
            <a:ext cx="6286544" cy="62220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</TotalTime>
  <Words>70</Words>
  <PresentationFormat>Экран (4:3)</PresentationFormat>
  <Paragraphs>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Verdana</vt:lpstr>
      <vt:lpstr>Arial</vt:lpstr>
      <vt:lpstr>Wingdings 2</vt:lpstr>
      <vt:lpstr>Calibri</vt:lpstr>
      <vt:lpstr>Times New Roman</vt:lpstr>
      <vt:lpstr>Аспект</vt:lpstr>
      <vt:lpstr>Муниципальное бюджетное дошкольное образовательное  учреждение  «Детский сад №4»  «Формирование основ безопасности  жизнедеятельности у детей  дошкольного возраста»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 учреждение  «Детский сад №4»  «Формирование основ безопасности  жизнедеятельности у детей  дошкольного возраста»</dc:title>
  <dc:creator>Пользователь</dc:creator>
  <cp:lastModifiedBy>Пользователь</cp:lastModifiedBy>
  <cp:revision>4</cp:revision>
  <dcterms:created xsi:type="dcterms:W3CDTF">2020-09-09T15:16:46Z</dcterms:created>
  <dcterms:modified xsi:type="dcterms:W3CDTF">2020-09-13T10:30:57Z</dcterms:modified>
</cp:coreProperties>
</file>