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75" autoAdjust="0"/>
    <p:restoredTop sz="94660"/>
  </p:normalViewPr>
  <p:slideViewPr>
    <p:cSldViewPr snapToGrid="0">
      <p:cViewPr varScale="1">
        <p:scale>
          <a:sx n="42" d="100"/>
          <a:sy n="42" d="100"/>
        </p:scale>
        <p:origin x="73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204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233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7514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574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42246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276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786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85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063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218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36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79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605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65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931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850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B0639-2296-4A2C-8A70-826E51E84097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251430C-20D0-4BCB-86C2-EF637759D1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458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6590" y="1010654"/>
            <a:ext cx="8181474" cy="3946357"/>
          </a:xfrm>
        </p:spPr>
        <p:txBody>
          <a:bodyPr>
            <a:normAutofit fontScale="90000"/>
          </a:bodyPr>
          <a:lstStyle/>
          <a:p>
            <a:r>
              <a:rPr lang="ru-RU" u="heavy" dirty="0" smtClean="0"/>
              <a:t/>
            </a:r>
            <a:br>
              <a:rPr lang="ru-RU" u="heavy" dirty="0" smtClean="0"/>
            </a:br>
            <a:r>
              <a:rPr lang="ru-RU" u="heavy" dirty="0"/>
              <a:t/>
            </a:r>
            <a:br>
              <a:rPr lang="ru-RU" u="heavy" dirty="0"/>
            </a:br>
            <a:r>
              <a:rPr lang="ru-RU" u="heavy" dirty="0" smtClean="0"/>
              <a:t/>
            </a:r>
            <a:br>
              <a:rPr lang="ru-RU" u="heavy" dirty="0" smtClean="0"/>
            </a:br>
            <a:r>
              <a:rPr lang="ru-RU" u="heavy" dirty="0"/>
              <a:t/>
            </a:r>
            <a:br>
              <a:rPr lang="ru-RU" u="heavy" dirty="0"/>
            </a:br>
            <a:r>
              <a:rPr lang="ru-RU" u="heavy" dirty="0" smtClean="0"/>
              <a:t/>
            </a:r>
            <a:br>
              <a:rPr lang="ru-RU" u="heavy" dirty="0" smtClean="0"/>
            </a:br>
            <a:r>
              <a:rPr lang="ru-RU" u="heavy" dirty="0" smtClean="0"/>
              <a:t>«</a:t>
            </a:r>
            <a:r>
              <a:rPr lang="ru-RU" u="heavy" dirty="0"/>
              <a:t>Особенности работы музыкального руководителя в детском саду для детей с нарушением зрения»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выполнила </a:t>
            </a:r>
            <a:r>
              <a:rPr lang="ru-RU" smtClean="0"/>
              <a:t>: Глущенко А.Д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82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2920" y="251460"/>
            <a:ext cx="11109960" cy="6011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Музыкальное искусство занимает важное место в системе воспитания. Оно обладает неисчерпаемыми возможностями воздействия на внутренний мир ребёнка, на формирование его нравственно-этических основ, на становление личности в целом и играет значительную роль в коррекционно- направленном процессе обучения и воспитания детей с нарушением зрения. Музыкальное искусство является источником новых позитивных переживаний ребёнка, рождает творческие потребности и способы их удовлетворения, активизирует потенциальные возможности в практической музыкально-художественной деятельности, обеспечивает всестороннее развитие ребёнка. Через музыкальное искусство ребёнок с нарушением зрения осваивает окружающую действительность, выраженную в музыкально-художественных образах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/>
              <a:t>Содержание музыкального занятия зависит от характера нарушения зрения и обусловленных им особенностей в развитии ребёнка. Нарушение зрительных функций влечёт за собой отклонения в речевой, двигательной, психической сферах. Большинство детей, страдающих косоглазием и </a:t>
            </a:r>
            <a:r>
              <a:rPr lang="ru-RU" dirty="0" err="1"/>
              <a:t>амблиопией</a:t>
            </a:r>
            <a:r>
              <a:rPr lang="ru-RU" dirty="0"/>
              <a:t>, плохо ориентируются в пространстве, у многих детей замедленные двигательные реакции, дети заторможены, вялы. Другие дети наоборот перевозбуждены, </a:t>
            </a:r>
            <a:r>
              <a:rPr lang="ru-RU" dirty="0" err="1"/>
              <a:t>двигательно</a:t>
            </a:r>
            <a:r>
              <a:rPr lang="ru-RU" dirty="0"/>
              <a:t> беспокойны. Наличие физического недостатка вызывает у детей переживания по поводу своей неполноценности, что накладывает отпечаток на развитие личности, задерживая развитие ребёнка. Наша важнейшая задача всеми средствами музыкального, художественно-эстетического, познавательного воспитания  адаптировать ребёнка в окружающем его мире и естественно воспринимать этот недостаток (ношение очков, </a:t>
            </a:r>
            <a:r>
              <a:rPr lang="ru-RU" dirty="0" err="1"/>
              <a:t>акклюзия</a:t>
            </a:r>
            <a:r>
              <a:rPr lang="ru-RU" dirty="0"/>
              <a:t>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78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14400" y="1623060"/>
            <a:ext cx="10378440" cy="2833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самого раннего детства дети очень чутко реагируют на музыку. Она является для малышей важнейшим элементом психологического комфорта. Поэтому так важно создать на музыкальном занятии атмосферу радости. Отношения с детьми строятся на партнёрстве, уважения личности ребёнка. Музыкальные занятия проводятся в игровой форме. Они дают ребёнку радость, вызывают у него интерес, отвлекают от проблем, связанных со зрительной депривацией, также применение специальных коррекционных упражнений </a:t>
            </a:r>
            <a:r>
              <a:rPr lang="ru-RU" dirty="0"/>
              <a:t>позволяет развивать зрительный анализатор.</a:t>
            </a:r>
          </a:p>
          <a:p>
            <a:r>
              <a:rPr lang="ru-RU" dirty="0"/>
              <a:t>	На музыкальных занятиях необходимо ставить перед детьми понятные и доступные выполнению цели. Главной задачей является: обеспечение безопасности ребёнка при передвижении в пространстве и действий в нём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66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0740" y="788724"/>
            <a:ext cx="6096000" cy="5189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Ориентировка в пространстве – одна из труднейших проблем, входящих в сферу адаптации детей с нарушением зрения. Коррекция недостатков детей в развитии пространственной ориентировки и координации движений берётся в основу занятий с детьми над ритмическими  движениями, что позволяет решить некоторые  задачи по коррекции зрения. Причём, прежде чем вводить музыкально-ритмические упражнения, стараюсь изучить особенности зрения каждого слабовидящего ребёнка, состояние его здоровья и его двигательные возможности. Важную роль в работе музыкального руководителя в детском саду для детей с нарушением зрения играет взаимосвязь с учителями-дефектологами, логопедами, офтальмологом, воспитателями. Вместе с ними он определяет коррекционные задачи, которые необходимо решить в процессе музыкальных занятий.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33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447671"/>
            <a:ext cx="6096000" cy="59626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Музыкальные занятия преследуют и дополнительные задачи, связанные со спецификой нашего контингента – это коррекция вторичных нарушений: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-развитие движений;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-развитие координации движений;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-развитие ритмического чувства;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-развитие ориентировки в пространстве;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-развитие быстроты реакции;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-развивать произвольность психических процессов;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-развивать эмоционально-волевую сферу;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развивать тормозные процессы;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развивать личностные качества;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развивать представления об окружающем мире;</a:t>
            </a:r>
            <a:endParaRPr lang="ru-RU" sz="14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создание благоприятных  условий для детей.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72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5840" y="1165860"/>
            <a:ext cx="9601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Преодоление недостатков психофизического развития средствами музыкально-эстетического воспитания и составляет одну из главных наших задач. В процессе музыкальной деятельности ребёнок постепенно приобретает музыкальный опыт. Как хочется надеяться, что он откроет для себя этот удивительный мир музыки, который может рассказать ему о  многом: о красоте чувств, о переживаниях, мыслях, о яркости эмоций. Ведь музыка может помочь рассказать нам о красоте нашего большого мира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853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дошкольника</Template>
  <TotalTime>16</TotalTime>
  <Words>544</Words>
  <Application>Microsoft Office PowerPoint</Application>
  <PresentationFormat>Широкоэкранный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Wingdings 3</vt:lpstr>
      <vt:lpstr>Аспект</vt:lpstr>
      <vt:lpstr>     «Особенности работы музыкального руководителя в детском саду для детей с нарушением зрения» выполнила : Глущенко А.Д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«Особенности работы музыкального руководителя в детском саду для детей с нарушением зрения»</dc:title>
  <dc:creator>ВЛАДИМИР</dc:creator>
  <cp:lastModifiedBy>ВЛАДИМИР</cp:lastModifiedBy>
  <cp:revision>4</cp:revision>
  <dcterms:created xsi:type="dcterms:W3CDTF">2019-11-03T14:11:59Z</dcterms:created>
  <dcterms:modified xsi:type="dcterms:W3CDTF">2019-11-04T09:22:27Z</dcterms:modified>
</cp:coreProperties>
</file>