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8" r:id="rId6"/>
    <p:sldId id="260" r:id="rId7"/>
    <p:sldId id="261" r:id="rId8"/>
    <p:sldId id="266" r:id="rId9"/>
    <p:sldId id="267" r:id="rId10"/>
    <p:sldId id="262" r:id="rId11"/>
    <p:sldId id="269" r:id="rId12"/>
    <p:sldId id="264" r:id="rId13"/>
    <p:sldId id="265" r:id="rId14"/>
    <p:sldId id="270" r:id="rId15"/>
    <p:sldId id="271" r:id="rId16"/>
    <p:sldId id="272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BAED29-0316-42FA-ACF4-C122311B3CDA}" type="datetimeFigureOut">
              <a:rPr lang="ru-RU" smtClean="0"/>
              <a:t>30.08.2020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AFF6A7-9E0F-4DCF-9AE1-17EDD54CCCF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BAED29-0316-42FA-ACF4-C122311B3CDA}" type="datetimeFigureOut">
              <a:rPr lang="ru-RU" smtClean="0"/>
              <a:t>30.08.2020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AFF6A7-9E0F-4DCF-9AE1-17EDD54CCCF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BAED29-0316-42FA-ACF4-C122311B3CDA}" type="datetimeFigureOut">
              <a:rPr lang="ru-RU" smtClean="0"/>
              <a:t>30.08.2020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AFF6A7-9E0F-4DCF-9AE1-17EDD54CCCF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BAED29-0316-42FA-ACF4-C122311B3CDA}" type="datetimeFigureOut">
              <a:rPr lang="ru-RU" smtClean="0"/>
              <a:t>30.08.2020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AFF6A7-9E0F-4DCF-9AE1-17EDD54CCCF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BAED29-0316-42FA-ACF4-C122311B3CDA}" type="datetimeFigureOut">
              <a:rPr lang="ru-RU" smtClean="0"/>
              <a:t>30.08.2020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AFF6A7-9E0F-4DCF-9AE1-17EDD54CCCF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BAED29-0316-42FA-ACF4-C122311B3CDA}" type="datetimeFigureOut">
              <a:rPr lang="ru-RU" smtClean="0"/>
              <a:t>30.08.2020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AFF6A7-9E0F-4DCF-9AE1-17EDD54CCCF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BAED29-0316-42FA-ACF4-C122311B3CDA}" type="datetimeFigureOut">
              <a:rPr lang="ru-RU" smtClean="0"/>
              <a:t>30.08.2020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AFF6A7-9E0F-4DCF-9AE1-17EDD54CCCF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BAED29-0316-42FA-ACF4-C122311B3CDA}" type="datetimeFigureOut">
              <a:rPr lang="ru-RU" smtClean="0"/>
              <a:t>30.08.2020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AFF6A7-9E0F-4DCF-9AE1-17EDD54CCCF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BAED29-0316-42FA-ACF4-C122311B3CDA}" type="datetimeFigureOut">
              <a:rPr lang="ru-RU" smtClean="0"/>
              <a:t>30.08.2020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AFF6A7-9E0F-4DCF-9AE1-17EDD54CCCF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BAED29-0316-42FA-ACF4-C122311B3CDA}" type="datetimeFigureOut">
              <a:rPr lang="ru-RU" smtClean="0"/>
              <a:t>30.08.2020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AFF6A7-9E0F-4DCF-9AE1-17EDD54CCCF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BAED29-0316-42FA-ACF4-C122311B3CDA}" type="datetimeFigureOut">
              <a:rPr lang="ru-RU" smtClean="0"/>
              <a:t>30.08.2020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AFF6A7-9E0F-4DCF-9AE1-17EDD54CCCF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BAED29-0316-42FA-ACF4-C122311B3CDA}" type="datetimeFigureOut">
              <a:rPr lang="ru-RU" smtClean="0"/>
              <a:t>30.08.2020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AFF6A7-9E0F-4DCF-9AE1-17EDD54CCCFD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HP\Desktop\image0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684584" y="0"/>
            <a:ext cx="10523538" cy="7302500"/>
          </a:xfrm>
          <a:prstGeom prst="rect">
            <a:avLst/>
          </a:prstGeom>
          <a:noFill/>
        </p:spPr>
      </p:pic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1201412" y="1557373"/>
            <a:ext cx="6748129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231F2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Отчёт о летней оздоровительной работе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231F2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МБДОУ №91 - 2020 год.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7524328" y="4221088"/>
            <a:ext cx="2167773" cy="147732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ru-RU" dirty="0">
                <a:latin typeface="Times New Roman" pitchFamily="18" charset="0"/>
                <a:cs typeface="Times New Roman" pitchFamily="18" charset="0"/>
              </a:rPr>
              <a:t>Подготовили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воспитатели </a:t>
            </a:r>
          </a:p>
          <a:p>
            <a:pPr algn="r"/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группы № 3</a:t>
            </a:r>
          </a:p>
          <a:p>
            <a:pPr algn="r"/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Самодурова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Г.В.</a:t>
            </a:r>
          </a:p>
          <a:p>
            <a:pPr algn="r"/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Бочерова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С.В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HP\Desktop\image0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688975" y="-222250"/>
            <a:ext cx="10523538" cy="73025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467544" y="0"/>
            <a:ext cx="8028384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i="1" dirty="0">
                <a:latin typeface="Times New Roman" pitchFamily="18" charset="0"/>
                <a:cs typeface="Times New Roman" pitchFamily="18" charset="0"/>
              </a:rPr>
              <a:t>Мы играем </a:t>
            </a:r>
            <a:r>
              <a:rPr lang="ru-RU" sz="4400" b="1" i="1" dirty="0" smtClean="0">
                <a:latin typeface="Times New Roman" pitchFamily="18" charset="0"/>
                <a:cs typeface="Times New Roman" pitchFamily="18" charset="0"/>
              </a:rPr>
              <a:t>целый день</a:t>
            </a:r>
            <a:r>
              <a:rPr lang="ru-RU" sz="4400" b="1" i="1" dirty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4400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4400" b="1" i="1" dirty="0">
                <a:latin typeface="Times New Roman" pitchFamily="18" charset="0"/>
                <a:cs typeface="Times New Roman" pitchFamily="18" charset="0"/>
              </a:rPr>
              <a:t>целый день играть не лень!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1" name="Picture 3" descr="C:\Users\HP\Desktop\IMG-20200830-WA002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15616" y="1484784"/>
            <a:ext cx="6528000" cy="4896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HP\Desktop\image0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688971" y="-222251"/>
            <a:ext cx="10272069" cy="7128000"/>
          </a:xfrm>
          <a:prstGeom prst="rect">
            <a:avLst/>
          </a:prstGeom>
          <a:noFill/>
        </p:spPr>
      </p:pic>
      <p:pic>
        <p:nvPicPr>
          <p:cNvPr id="25602" name="Picture 2" descr="C:\Users\HP\Desktop\IMG-20200830-WA003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39752" y="764704"/>
            <a:ext cx="4158000" cy="5544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979712" y="-171400"/>
            <a:ext cx="5181418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Дидактические игры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HP\Desktop\image0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612576" y="-171400"/>
            <a:ext cx="10523538" cy="73025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827584" y="260648"/>
            <a:ext cx="7471661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>
                <a:latin typeface="Times New Roman" pitchFamily="18" charset="0"/>
                <a:cs typeface="Times New Roman" pitchFamily="18" charset="0"/>
              </a:rPr>
              <a:t>Продуктивная </a:t>
            </a: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деятельность</a:t>
            </a:r>
          </a:p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Праздник «Медовый спас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482" name="Picture 2" descr="C:\Users\HP\Desktop\IMG-20200830-WA001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87624" y="1566000"/>
            <a:ext cx="7056000" cy="5292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HP\Desktop\image0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688975" y="-222250"/>
            <a:ext cx="10523538" cy="73025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051720" y="0"/>
            <a:ext cx="5372496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dirty="0"/>
              <a:t> 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Рисунки </a:t>
            </a:r>
            <a:r>
              <a:rPr lang="ru-RU" sz="4400" dirty="0">
                <a:latin typeface="Times New Roman" pitchFamily="18" charset="0"/>
                <a:cs typeface="Times New Roman" pitchFamily="18" charset="0"/>
              </a:rPr>
              <a:t>на асфальте </a:t>
            </a:r>
            <a:endParaRPr lang="ru-RU" sz="44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Мир глазами детей»</a:t>
            </a:r>
          </a:p>
        </p:txBody>
      </p:sp>
      <p:pic>
        <p:nvPicPr>
          <p:cNvPr id="21506" name="Picture 2" descr="C:\Users\HP\Desktop\IMG-20200830-WA003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87624" y="1268760"/>
            <a:ext cx="7152000" cy="5364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HP\Desktop\image0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688975" y="-222250"/>
            <a:ext cx="10523538" cy="73025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267744" y="404664"/>
            <a:ext cx="4572000" cy="452431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400" u="sng" dirty="0">
                <a:latin typeface="Times New Roman" pitchFamily="18" charset="0"/>
                <a:cs typeface="Times New Roman" pitchFamily="18" charset="0"/>
              </a:rPr>
              <a:t>Для родителей были подготовлены консультации 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algn="ctr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1. 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«Чем занять ребенка в дороге»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ctr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2. 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«Лето чудо, лето беда»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ctr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3. 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«Дети и дорога»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ctr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4. 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«Как уберечь ребенка от теплового и солнечного удара»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ctr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5. 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 «Профилактика гриппа и </a:t>
            </a:r>
            <a:r>
              <a:rPr lang="ru-RU" sz="2400" i="1" dirty="0" err="1" smtClean="0">
                <a:latin typeface="Times New Roman" pitchFamily="18" charset="0"/>
                <a:cs typeface="Times New Roman" pitchFamily="18" charset="0"/>
              </a:rPr>
              <a:t>коронавирусной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 инфекции».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6.«Профилактика 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кишечных заболеваний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»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HP\Desktop\image0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688975" y="-222250"/>
            <a:ext cx="10523538" cy="73025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267744" y="404664"/>
            <a:ext cx="4572000" cy="4431983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dirty="0"/>
          </a:p>
          <a:p>
            <a:pPr algn="ctr"/>
            <a:r>
              <a:rPr lang="ru-RU" sz="2400" u="sng" dirty="0">
                <a:latin typeface="Times New Roman" pitchFamily="18" charset="0"/>
                <a:cs typeface="Times New Roman" pitchFamily="18" charset="0"/>
              </a:rPr>
              <a:t>Проведены беседы с родителями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algn="ctr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1. 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«Как одевать ребенка в </a:t>
            </a:r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летний период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»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ctr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2. 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«Запасная одежда и головной убор летом»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ctr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3. 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«Какая должна быть обувь в детском саду летом»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ctr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4. 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«О послушании детей в детском саду»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ctr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5. 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«О бережном отношении к животным»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HP\Desktop\image0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688975" y="-222250"/>
            <a:ext cx="10523538" cy="73025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2123728" y="476672"/>
            <a:ext cx="4572000" cy="378565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Таким образом, в нашей 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группе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, мы создали благоприятную обстановку для детей в целях проявления двигательной, игровой и интеллектуальной активности и удовлетворение интереса к разнообразным видам деятельности. Считаем свою 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работу за летний период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насыщенной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 интересной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HP\Desktop\image0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684584" y="-171400"/>
            <a:ext cx="10523538" cy="7302500"/>
          </a:xfrm>
          <a:prstGeom prst="rect">
            <a:avLst/>
          </a:prstGeom>
          <a:noFill/>
        </p:spPr>
      </p:pic>
      <p:sp>
        <p:nvSpPr>
          <p:cNvPr id="2051" name="Rectangle 3"/>
          <p:cNvSpPr>
            <a:spLocks noChangeArrowheads="1"/>
          </p:cNvSpPr>
          <p:nvPr/>
        </p:nvSpPr>
        <p:spPr bwMode="auto">
          <a:xfrm>
            <a:off x="179512" y="476672"/>
            <a:ext cx="8762655" cy="48936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231F2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solidFill>
                  <a:srgbClr val="231F2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231F2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адачи работы на летний - оздоровительный период: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231F2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создать условия, обеспечивающие охрану жизни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sz="2400" dirty="0">
                <a:solidFill>
                  <a:srgbClr val="231F2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solidFill>
                  <a:srgbClr val="231F2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231F2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 укрепления здоровья детей,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231F2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предупреждение заболеваемости и травматизма;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231F2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-реализовать систему мероприятий,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dirty="0">
                <a:solidFill>
                  <a:srgbClr val="231F2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231F2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направленных на оздоровление и физическое воспитание детей,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231F2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развитие самостоятельности,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231F2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инициативности, любознательности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231F2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 познавательной активности;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231F2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осуществлять педагогическое и медицинское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231F2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просвещение родителей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231F2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 вопросам воспитания и оздоровления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231F2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детей в летний период.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HP\Desktop\image0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688975" y="-222250"/>
            <a:ext cx="10523538" cy="7302500"/>
          </a:xfrm>
          <a:prstGeom prst="rect">
            <a:avLst/>
          </a:prstGeom>
          <a:noFill/>
        </p:spPr>
      </p:pic>
      <p:sp>
        <p:nvSpPr>
          <p:cNvPr id="3075" name="Rectangle 3"/>
          <p:cNvSpPr>
            <a:spLocks noChangeArrowheads="1"/>
          </p:cNvSpPr>
          <p:nvPr/>
        </p:nvSpPr>
        <p:spPr bwMode="auto">
          <a:xfrm>
            <a:off x="1664095" y="437272"/>
            <a:ext cx="6174832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231F2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Приоритетные направления работы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231F2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 летний период: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231F2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231F2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физкультурно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231F2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- оздоровительная работа;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231F2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-культурно -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231F2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досуговая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231F2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деятельность.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231F2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231F2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Основную часть времени дети проводили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231F2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 свежем воздухе. Прием детей, зарядка,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231F2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игровая деятельность и другие мероприятия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231F2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организовывались на свежем воздухе.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HP\Desktop\image0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688975" y="-222250"/>
            <a:ext cx="10523538" cy="73025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-612576" y="0"/>
            <a:ext cx="4572000" cy="421653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4400" b="1" i="1" dirty="0" smtClean="0">
                <a:latin typeface="Times New Roman" pitchFamily="18" charset="0"/>
                <a:cs typeface="Times New Roman" pitchFamily="18" charset="0"/>
              </a:rPr>
              <a:t>Зарядка на свежем </a:t>
            </a:r>
            <a:r>
              <a:rPr lang="ru-RU" sz="4400" b="1" i="1" dirty="0">
                <a:latin typeface="Times New Roman" pitchFamily="18" charset="0"/>
                <a:cs typeface="Times New Roman" pitchFamily="18" charset="0"/>
              </a:rPr>
              <a:t>воздухе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solidFill>
                <a:schemeClr val="accent4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b="1" dirty="0">
              <a:solidFill>
                <a:schemeClr val="accent4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solidFill>
                <a:schemeClr val="accent4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b="1" dirty="0">
              <a:solidFill>
                <a:schemeClr val="accent4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Мы </a:t>
            </a:r>
            <a:r>
              <a:rPr lang="ru-RU" b="1" dirty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зарядкой заниматься</a:t>
            </a:r>
            <a:r>
              <a:rPr lang="ru-RU" dirty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endParaRPr lang="ru-RU" dirty="0" smtClean="0">
              <a:solidFill>
                <a:schemeClr val="accent4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Начинаем </a:t>
            </a:r>
            <a:r>
              <a:rPr lang="ru-RU" b="1" dirty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 утрам.</a:t>
            </a:r>
            <a:r>
              <a:rPr lang="ru-RU" dirty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endParaRPr lang="ru-RU" dirty="0" smtClean="0">
              <a:solidFill>
                <a:schemeClr val="accent4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Пусть </a:t>
            </a:r>
            <a:r>
              <a:rPr lang="ru-RU" b="1" dirty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болезни нас боятся,</a:t>
            </a:r>
            <a:r>
              <a:rPr lang="ru-RU" dirty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endParaRPr lang="ru-RU" dirty="0" smtClean="0">
              <a:solidFill>
                <a:schemeClr val="accent4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Пусть </a:t>
            </a:r>
            <a:r>
              <a:rPr lang="ru-RU" b="1" dirty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они не ходят к нам.</a:t>
            </a:r>
            <a:endParaRPr lang="ru-RU" dirty="0">
              <a:solidFill>
                <a:schemeClr val="accent4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099" name="Picture 3" descr="C:\Users\HP\Desktop\IMG-20200830-WA002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31840" y="1412776"/>
            <a:ext cx="6240000" cy="4680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HP\Desktop\image0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756592" y="0"/>
            <a:ext cx="10523538" cy="7302500"/>
          </a:xfrm>
          <a:prstGeom prst="rect">
            <a:avLst/>
          </a:prstGeom>
          <a:noFill/>
        </p:spPr>
      </p:pic>
      <p:sp>
        <p:nvSpPr>
          <p:cNvPr id="24577" name="Rectangle 1"/>
          <p:cNvSpPr>
            <a:spLocks noChangeArrowheads="1"/>
          </p:cNvSpPr>
          <p:nvPr/>
        </p:nvSpPr>
        <p:spPr bwMode="auto">
          <a:xfrm>
            <a:off x="826421" y="724055"/>
            <a:ext cx="7310143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231F2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Оздоровительная работа основывалась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231F2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 закаливающих процедурах, таких как: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231F2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воздушные ванны, хождение босиком,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231F2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игры с водой и песком.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231F2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летний период соблюдался питьевой режим.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231F2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течение всего дня чередовались виды деятельности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231F2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детей для того,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231F2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чтобы правильно организовать отдых и игры.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231F2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Дети с удовольствием слушали сказки, стихи,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231F2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рассказы и песни о лете.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231F2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Продолжалась профилактическая работа с детьми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231F2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 основам безопасности жизнедеятельности и ПДД.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HP\Desktop\image0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0523538" cy="73025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79512" y="188640"/>
            <a:ext cx="4572000" cy="544764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4400" b="1" i="1" dirty="0">
                <a:latin typeface="Times New Roman" pitchFamily="18" charset="0"/>
                <a:cs typeface="Times New Roman" pitchFamily="18" charset="0"/>
              </a:rPr>
              <a:t>Оздоровительная гимнастика после сна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Просыпаются ребята,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 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Нам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уже пора вставать.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 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Мы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совсем не лежебоки,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 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Любим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мы играть, плясать.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 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Потянулись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- раз, два, три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 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Улыбнулись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– посмотри.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 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Ручки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к потолку подняли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 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Ими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дружно помахали.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 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головку повернём мы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 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Вправо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, влево, вверх и вниз.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 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Тут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проснулись наши ножки,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 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Зашагали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по дорожке.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3" name="Picture 3" descr="C:\Users\HP\Desktop\IMG-8ae99eb86ba258944111fb52330c01c5-V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63888" y="980728"/>
            <a:ext cx="6768000" cy="5076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HP\Desktop\image0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684584" y="-444500"/>
            <a:ext cx="10523538" cy="73025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-468560" y="0"/>
            <a:ext cx="4572000" cy="323165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4400" b="1" i="1" dirty="0">
                <a:latin typeface="Times New Roman" pitchFamily="18" charset="0"/>
                <a:cs typeface="Times New Roman" pitchFamily="18" charset="0"/>
              </a:rPr>
              <a:t>Игра с песком</a:t>
            </a:r>
            <a:r>
              <a:rPr lang="ru-RU" sz="4400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4400" b="1" i="1" dirty="0">
                <a:latin typeface="Times New Roman" pitchFamily="18" charset="0"/>
                <a:cs typeface="Times New Roman" pitchFamily="18" charset="0"/>
              </a:rPr>
              <a:t>– любимое занятие детей!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Мы  в  песочнице  играем,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 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Строим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  домик  из  песка, 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 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Увлеклись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,  не  замечаем,  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Что  носки  полны  песка. </a:t>
            </a:r>
            <a:r>
              <a:rPr lang="ru-RU" b="1" dirty="0"/>
              <a:t>  </a:t>
            </a:r>
            <a:endParaRPr lang="ru-RU" dirty="0"/>
          </a:p>
        </p:txBody>
      </p:sp>
      <p:pic>
        <p:nvPicPr>
          <p:cNvPr id="6147" name="Picture 3" descr="C:\Users\HP\Desktop\IMG-20200830-WA003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03000" y="-315416"/>
            <a:ext cx="4941000" cy="658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HP\Desktop\image0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688975" y="-222250"/>
            <a:ext cx="10523538" cy="7302500"/>
          </a:xfrm>
          <a:prstGeom prst="rect">
            <a:avLst/>
          </a:prstGeom>
          <a:noFill/>
        </p:spPr>
      </p:pic>
      <p:sp>
        <p:nvSpPr>
          <p:cNvPr id="23554" name="Rectangle 2"/>
          <p:cNvSpPr>
            <a:spLocks noChangeArrowheads="1"/>
          </p:cNvSpPr>
          <p:nvPr/>
        </p:nvSpPr>
        <p:spPr bwMode="auto">
          <a:xfrm>
            <a:off x="246657" y="1535977"/>
            <a:ext cx="9009710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231F2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Акцент был сделан на повышении двигательной активности детей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dirty="0">
                <a:solidFill>
                  <a:srgbClr val="231F2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231F2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ерез</a:t>
            </a:r>
            <a:r>
              <a:rPr lang="ru-RU" sz="2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231F2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подвижные игры, выносной материал.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231F2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Дети охотно участвовали в сюжетно-ролевых играх,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231F2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организовывали театрализованные представления,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231F2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разыгрывали игровые ситуации на площадке.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HP\Desktop\image0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688975" y="-222250"/>
            <a:ext cx="10523538" cy="7302500"/>
          </a:xfrm>
          <a:prstGeom prst="rect">
            <a:avLst/>
          </a:prstGeom>
          <a:noFill/>
        </p:spPr>
      </p:pic>
      <p:pic>
        <p:nvPicPr>
          <p:cNvPr id="22529" name="Picture 1" descr="C:\Users\HP\Desktop\IMG-20200830-WA002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774000"/>
            <a:ext cx="8112000" cy="6084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273911" y="0"/>
            <a:ext cx="5952912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rgbClr val="231F2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Театрализованные игры</a:t>
            </a:r>
            <a:endParaRPr lang="ru-RU" sz="44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280</TotalTime>
  <Words>283</Words>
  <Application>Microsoft Office PowerPoint</Application>
  <PresentationFormat>Экран (4:3)</PresentationFormat>
  <Paragraphs>96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Company>RePack by SPecialiST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HP</dc:creator>
  <cp:lastModifiedBy>HP</cp:lastModifiedBy>
  <cp:revision>28</cp:revision>
  <dcterms:created xsi:type="dcterms:W3CDTF">2020-08-30T08:21:38Z</dcterms:created>
  <dcterms:modified xsi:type="dcterms:W3CDTF">2020-08-30T13:02:00Z</dcterms:modified>
</cp:coreProperties>
</file>