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0" d="100"/>
          <a:sy n="40" d="100"/>
        </p:scale>
        <p:origin x="10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572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860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69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473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22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12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691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154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932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83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70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7914B-E93C-4A86-9501-AEE362452641}" type="datetimeFigureOut">
              <a:rPr lang="ru-RU" smtClean="0"/>
              <a:t>13.05.2020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207A6-BA02-47CE-9EDE-A893ED9AA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4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229" y="431106"/>
            <a:ext cx="1587302" cy="29460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692" y="422359"/>
            <a:ext cx="2996825" cy="17396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055" y="434678"/>
            <a:ext cx="4812698" cy="15619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872" y="422359"/>
            <a:ext cx="2069841" cy="26920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408" y="2979832"/>
            <a:ext cx="1676190" cy="34285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662" y="3995705"/>
            <a:ext cx="3974603" cy="24126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670" y="4204593"/>
            <a:ext cx="2819048" cy="21968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939" y="2549682"/>
            <a:ext cx="1828571" cy="33142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389" y="1487910"/>
            <a:ext cx="2946032" cy="44063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119" y="1611651"/>
            <a:ext cx="2628571" cy="35047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911" y="1855298"/>
            <a:ext cx="2171428" cy="44952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85977">
            <a:off x="9692777" y="3302572"/>
            <a:ext cx="1587302" cy="294603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60806">
            <a:off x="8453020" y="-96255"/>
            <a:ext cx="2996825" cy="173968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24675">
            <a:off x="104901" y="4680457"/>
            <a:ext cx="4812698" cy="156190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88433">
            <a:off x="1476331" y="2512091"/>
            <a:ext cx="2069841" cy="269206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99672">
            <a:off x="5871619" y="4023269"/>
            <a:ext cx="1676190" cy="342857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00294">
            <a:off x="4572374" y="458784"/>
            <a:ext cx="3974603" cy="241269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6385" y="873977"/>
            <a:ext cx="2819048" cy="219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83716">
            <a:off x="9297917" y="1457278"/>
            <a:ext cx="1828571" cy="331428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263251">
            <a:off x="2451577" y="124624"/>
            <a:ext cx="2946032" cy="440634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72718">
            <a:off x="5797268" y="1681506"/>
            <a:ext cx="2628571" cy="3504762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90334">
            <a:off x="7811514" y="2256042"/>
            <a:ext cx="2171428" cy="4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73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3</cp:revision>
  <dcterms:created xsi:type="dcterms:W3CDTF">2020-05-13T08:56:23Z</dcterms:created>
  <dcterms:modified xsi:type="dcterms:W3CDTF">2020-05-13T09:12:15Z</dcterms:modified>
</cp:coreProperties>
</file>