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40" d="100"/>
          <a:sy n="40" d="100"/>
        </p:scale>
        <p:origin x="1818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20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68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55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05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2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378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675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45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5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179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72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B0645-C1FA-4691-A024-FED323E58A13}" type="datetimeFigureOut">
              <a:rPr lang="ru-RU" smtClean="0"/>
              <a:t>14.05.2020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96DB0-8AF5-4314-B6E6-F8C07F9C5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927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865" y="395544"/>
            <a:ext cx="2260317" cy="27047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7208" y="403598"/>
            <a:ext cx="4977778" cy="168888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746" y="395544"/>
            <a:ext cx="3288889" cy="18412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889" y="403598"/>
            <a:ext cx="1663492" cy="3073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921" y="2621101"/>
            <a:ext cx="1917460" cy="33396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048" y="4255260"/>
            <a:ext cx="2933333" cy="21460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485" y="4056730"/>
            <a:ext cx="4114286" cy="23365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7350" y="3540806"/>
            <a:ext cx="1600000" cy="284444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565" y="1872603"/>
            <a:ext cx="2387301" cy="45206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225" y="1660983"/>
            <a:ext cx="2692063" cy="353015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806" y="1554434"/>
            <a:ext cx="3073016" cy="44063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933408">
            <a:off x="5402867" y="3287601"/>
            <a:ext cx="2260317" cy="270476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00778" y="4518915"/>
            <a:ext cx="4977778" cy="168888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35336">
            <a:off x="2424551" y="4459411"/>
            <a:ext cx="3288889" cy="18412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18641">
            <a:off x="6547393" y="235339"/>
            <a:ext cx="1663492" cy="307301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18455">
            <a:off x="8601997" y="598259"/>
            <a:ext cx="1917460" cy="33396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66201">
            <a:off x="5683346" y="3000171"/>
            <a:ext cx="2933333" cy="21460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23379">
            <a:off x="2460316" y="2853126"/>
            <a:ext cx="4114286" cy="233650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333379">
            <a:off x="7581662" y="3371243"/>
            <a:ext cx="1600000" cy="284444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728209">
            <a:off x="9417309" y="2015100"/>
            <a:ext cx="2387301" cy="45206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363563">
            <a:off x="521556" y="2011052"/>
            <a:ext cx="2692063" cy="353015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62163">
            <a:off x="1526700" y="-272488"/>
            <a:ext cx="3073016" cy="44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692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2</cp:revision>
  <dcterms:created xsi:type="dcterms:W3CDTF">2020-05-14T04:28:17Z</dcterms:created>
  <dcterms:modified xsi:type="dcterms:W3CDTF">2020-05-14T16:00:53Z</dcterms:modified>
</cp:coreProperties>
</file>