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E5856F6-393C-4A18-9A04-8D4698A744D4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31908D0-EF5D-4C6E-BC39-41E0E87CF4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bed/0013bafc-72a8e46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824_09104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714480" y="1285860"/>
            <a:ext cx="6000792" cy="42862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824_0819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401940" y="955458"/>
            <a:ext cx="6500850" cy="48756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200902_0917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321587" y="1678753"/>
            <a:ext cx="6286513" cy="350046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828_08334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1580538" y="1134050"/>
            <a:ext cx="6215074" cy="466130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00902_1019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2020-09-13T15:40:00Z</dcterms:created>
  <dcterms:modified xsi:type="dcterms:W3CDTF">2020-09-13T16:10:47Z</dcterms:modified>
</cp:coreProperties>
</file>