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1"/>
  </p:notesMasterIdLst>
  <p:sldIdLst>
    <p:sldId id="256" r:id="rId2"/>
    <p:sldId id="258" r:id="rId3"/>
    <p:sldId id="261" r:id="rId4"/>
    <p:sldId id="263" r:id="rId5"/>
    <p:sldId id="264" r:id="rId6"/>
    <p:sldId id="265" r:id="rId7"/>
    <p:sldId id="266" r:id="rId8"/>
    <p:sldId id="267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4FB66-A3A3-44DD-8AE5-FA1C092AB0A7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3C23B-9B1D-4567-9C2E-C632C33282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740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02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Пища</a:t>
            </a:r>
            <a:r>
              <a:rPr lang="ru-RU" baseline="0" dirty="0" smtClean="0"/>
              <a:t> является основным источником энергии и «строительным материалом» для новых клеток организма. Кроме того, вкусная еда – это большое удовольствие для человека.</a:t>
            </a:r>
          </a:p>
          <a:p>
            <a:pPr algn="just"/>
            <a:r>
              <a:rPr lang="ru-RU" b="1" baseline="0" dirty="0" smtClean="0"/>
              <a:t>Как мы должны питаться, чтобы быть здоровыми? </a:t>
            </a:r>
            <a:r>
              <a:rPr lang="ru-RU" b="0" baseline="0" dirty="0" smtClean="0"/>
              <a:t>(Ответы детей)</a:t>
            </a:r>
            <a:endParaRPr lang="ru-RU" b="1" baseline="0" dirty="0" smtClean="0"/>
          </a:p>
          <a:p>
            <a:pPr algn="just"/>
            <a:r>
              <a:rPr lang="ru-RU" baseline="0" dirty="0" smtClean="0"/>
              <a:t>Есть три основных требования к питанию: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4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Знаете</a:t>
            </a:r>
            <a:r>
              <a:rPr lang="ru-RU" b="1" baseline="0" dirty="0" smtClean="0"/>
              <a:t> ли вы, какие продукты полезные, а какие вредные? </a:t>
            </a:r>
            <a:r>
              <a:rPr lang="ru-RU" b="0" baseline="0" dirty="0" smtClean="0"/>
              <a:t>Что вы предпочтете на завтрак – гамбургер и кока-колу или овсяную кашу и фруктовый сок? (Ответы детей)</a:t>
            </a:r>
          </a:p>
          <a:p>
            <a:pPr algn="just"/>
            <a:r>
              <a:rPr lang="ru-RU" b="0" baseline="0" dirty="0" smtClean="0"/>
              <a:t>Любителям чипсов, сухариков, кетчупов, майонезов, газированных напитков, хот-догов, картошки фри, которые содержат множество очень вредных веществ, следует знать, что быстрая еда, с красивым названием «</a:t>
            </a:r>
            <a:r>
              <a:rPr lang="ru-RU" b="0" baseline="0" dirty="0" err="1" smtClean="0"/>
              <a:t>Фаст</a:t>
            </a:r>
            <a:r>
              <a:rPr lang="ru-RU" b="0" baseline="0" dirty="0" smtClean="0"/>
              <a:t> </a:t>
            </a:r>
            <a:r>
              <a:rPr lang="ru-RU" b="0" baseline="0" dirty="0" err="1" smtClean="0"/>
              <a:t>Фуд</a:t>
            </a:r>
            <a:r>
              <a:rPr lang="ru-RU" b="0" baseline="0" dirty="0" smtClean="0"/>
              <a:t>», не просто вредна для нашего организма, а очень опасна и несет серьезную угрозу нашему здоровью. Наш желудок и кишечник не приучены к такой пище, жирной и тяжелой. Она не содержит никаких полезных веществ, она очень жирная, содержит много калорий. Куда легче и полезней для нашего организма употреблять в пищу то, что веками ели наши предки – каши из различных </a:t>
            </a:r>
            <a:r>
              <a:rPr lang="ru-RU" b="0" baseline="0" dirty="0" err="1" smtClean="0"/>
              <a:t>крупп</a:t>
            </a:r>
            <a:r>
              <a:rPr lang="ru-RU" b="0" baseline="0" dirty="0" smtClean="0"/>
              <a:t>, первые блюда на обед и множество своих овощей и </a:t>
            </a:r>
            <a:r>
              <a:rPr lang="ru-RU" b="0" baseline="0" smtClean="0"/>
              <a:t>фруктов.</a:t>
            </a:r>
            <a:endParaRPr lang="ru-RU" b="1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87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Физкультминутка «Собираем урожай»</a:t>
            </a:r>
          </a:p>
          <a:p>
            <a:pPr>
              <a:buNone/>
            </a:pPr>
            <a:r>
              <a:rPr lang="ru-RU" sz="1200" i="1" dirty="0" smtClean="0"/>
              <a:t>В огород сейчас пойдем,</a:t>
            </a:r>
          </a:p>
          <a:p>
            <a:pPr>
              <a:buNone/>
            </a:pPr>
            <a:r>
              <a:rPr lang="ru-RU" sz="1200" i="1" dirty="0" smtClean="0"/>
              <a:t>Овощей там наберем.              (дети шагают на месте)</a:t>
            </a:r>
          </a:p>
          <a:p>
            <a:pPr>
              <a:buNone/>
            </a:pPr>
            <a:r>
              <a:rPr lang="ru-RU" sz="1200" i="1" dirty="0" smtClean="0"/>
              <a:t>Раз, два, три, четыре, пять.     (хлопают в ладоши)</a:t>
            </a:r>
          </a:p>
          <a:p>
            <a:pPr>
              <a:buNone/>
            </a:pPr>
            <a:r>
              <a:rPr lang="ru-RU" sz="1200" i="1" dirty="0" smtClean="0"/>
              <a:t>Что мы будем собирать?</a:t>
            </a:r>
          </a:p>
          <a:p>
            <a:pPr>
              <a:buNone/>
            </a:pPr>
            <a:r>
              <a:rPr lang="ru-RU" sz="1200" i="1" dirty="0" smtClean="0"/>
              <a:t>Картошку, морковку,               (загибают пальцы на левой и правой руке)</a:t>
            </a:r>
          </a:p>
          <a:p>
            <a:pPr>
              <a:buNone/>
            </a:pPr>
            <a:r>
              <a:rPr lang="ru-RU" sz="1200" i="1" dirty="0" smtClean="0"/>
              <a:t>Репу и свеклу,</a:t>
            </a:r>
          </a:p>
          <a:p>
            <a:pPr>
              <a:buNone/>
            </a:pPr>
            <a:r>
              <a:rPr lang="ru-RU" sz="1200" i="1" dirty="0" smtClean="0"/>
              <a:t>Помидоры, огурец,</a:t>
            </a:r>
          </a:p>
          <a:p>
            <a:pPr>
              <a:buNone/>
            </a:pPr>
            <a:r>
              <a:rPr lang="ru-RU" sz="1200" i="1" dirty="0" smtClean="0"/>
              <a:t>И капусту наконец!</a:t>
            </a:r>
          </a:p>
          <a:p>
            <a:pPr>
              <a:buNone/>
            </a:pPr>
            <a:r>
              <a:rPr lang="ru-RU" sz="1200" i="1" dirty="0" smtClean="0"/>
              <a:t>В огороде мы старались – </a:t>
            </a:r>
          </a:p>
          <a:p>
            <a:pPr>
              <a:buNone/>
            </a:pPr>
            <a:r>
              <a:rPr lang="ru-RU" sz="1200" i="1" dirty="0" smtClean="0"/>
              <a:t>Низко к грядке нагибались.     (наклоняются)</a:t>
            </a:r>
          </a:p>
          <a:p>
            <a:pPr>
              <a:buNone/>
            </a:pPr>
            <a:r>
              <a:rPr lang="ru-RU" sz="1200" i="1" dirty="0" smtClean="0"/>
              <a:t>Весь собрали урожай.             (выпрямляются, разводят руки в стороны)</a:t>
            </a:r>
          </a:p>
          <a:p>
            <a:pPr>
              <a:buNone/>
            </a:pPr>
            <a:r>
              <a:rPr lang="ru-RU" sz="1200" i="1" dirty="0" smtClean="0"/>
              <a:t>Вот он, видишь? Получай!      </a:t>
            </a:r>
            <a:r>
              <a:rPr lang="ru-RU" sz="1200" i="1" baseline="0" dirty="0" smtClean="0"/>
              <a:t> (протягивают вперед ладони рук)</a:t>
            </a:r>
            <a:endParaRPr lang="ru-RU" b="0" dirty="0" smtClean="0"/>
          </a:p>
          <a:p>
            <a:pPr algn="just"/>
            <a:r>
              <a:rPr lang="ru-RU" b="0" dirty="0" smtClean="0"/>
              <a:t>Молодцы ребята! Витамины бывают разные, и у каждого есть свое имя. Мы</a:t>
            </a:r>
            <a:r>
              <a:rPr lang="ru-RU" b="0" baseline="0" dirty="0" smtClean="0"/>
              <a:t> сейчас познакомимся с самыми известными.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610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 А </a:t>
            </a:r>
            <a:endParaRPr lang="ru-RU" b="0" dirty="0" smtClean="0"/>
          </a:p>
          <a:p>
            <a:pPr algn="just"/>
            <a:r>
              <a:rPr lang="ru-RU" b="0" dirty="0" smtClean="0"/>
              <a:t>Расскажу</a:t>
            </a:r>
            <a:r>
              <a:rPr lang="ru-RU" b="0" baseline="0" dirty="0" smtClean="0"/>
              <a:t> вам не тая,</a:t>
            </a:r>
          </a:p>
          <a:p>
            <a:pPr algn="just"/>
            <a:r>
              <a:rPr lang="ru-RU" b="0" baseline="0" dirty="0" smtClean="0"/>
              <a:t>Как полезен я, друзья!</a:t>
            </a:r>
          </a:p>
          <a:p>
            <a:pPr algn="just"/>
            <a:r>
              <a:rPr lang="ru-RU" b="0" baseline="0" dirty="0" smtClean="0"/>
              <a:t>Я в морковке и томате,</a:t>
            </a:r>
          </a:p>
          <a:p>
            <a:pPr algn="just"/>
            <a:r>
              <a:rPr lang="ru-RU" b="0" baseline="0" dirty="0" smtClean="0"/>
              <a:t>В тыкве, персике, салате.</a:t>
            </a:r>
          </a:p>
          <a:p>
            <a:pPr algn="just"/>
            <a:r>
              <a:rPr lang="ru-RU" b="0" baseline="0" dirty="0" smtClean="0"/>
              <a:t>Съешь меня – и подрастешь,</a:t>
            </a:r>
          </a:p>
          <a:p>
            <a:pPr algn="just"/>
            <a:r>
              <a:rPr lang="ru-RU" b="0" baseline="0" dirty="0" smtClean="0"/>
              <a:t>Будешь ты во всем хорош!</a:t>
            </a:r>
          </a:p>
          <a:p>
            <a:pPr algn="just"/>
            <a:r>
              <a:rPr lang="ru-RU" b="0" baseline="0" dirty="0" smtClean="0"/>
              <a:t>Помни истину простую:</a:t>
            </a:r>
          </a:p>
          <a:p>
            <a:pPr algn="just"/>
            <a:r>
              <a:rPr lang="ru-RU" b="0" baseline="0" dirty="0" smtClean="0"/>
              <a:t>Лучше видит только тот,</a:t>
            </a:r>
          </a:p>
          <a:p>
            <a:pPr algn="just"/>
            <a:r>
              <a:rPr lang="ru-RU" b="0" baseline="0" dirty="0" smtClean="0"/>
              <a:t>Кто жует морковь сырую</a:t>
            </a:r>
          </a:p>
          <a:p>
            <a:pPr algn="just"/>
            <a:r>
              <a:rPr lang="ru-RU" b="0" baseline="0" dirty="0" smtClean="0"/>
              <a:t>Или пьет морковный сок!</a:t>
            </a:r>
          </a:p>
          <a:p>
            <a:pPr algn="just"/>
            <a:r>
              <a:rPr lang="ru-RU" b="1" baseline="0" dirty="0" smtClean="0"/>
              <a:t>Витамин А </a:t>
            </a:r>
            <a:r>
              <a:rPr lang="ru-RU" b="0" baseline="0" dirty="0" smtClean="0"/>
              <a:t>– его еще называют витамином роста. Он помогает нам расти, улучшает зрение. Найти его можно в молоке, яйцах, моркови, помидорах, абрикосе, говяжьей печени, сливочном масле, тыкве.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115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</a:t>
            </a:r>
            <a:r>
              <a:rPr lang="ru-RU" b="1" baseline="0" dirty="0" smtClean="0"/>
              <a:t> В</a:t>
            </a:r>
          </a:p>
          <a:p>
            <a:pPr algn="just"/>
            <a:r>
              <a:rPr lang="ru-RU" b="0" baseline="0" dirty="0" smtClean="0"/>
              <a:t>Рыба, хлеб, яйцо и сыр,</a:t>
            </a:r>
          </a:p>
          <a:p>
            <a:pPr algn="just"/>
            <a:r>
              <a:rPr lang="ru-RU" b="0" baseline="0" dirty="0" smtClean="0"/>
              <a:t>Мясо птица и кефир,</a:t>
            </a:r>
          </a:p>
          <a:p>
            <a:pPr algn="just"/>
            <a:r>
              <a:rPr lang="ru-RU" b="0" baseline="0" dirty="0" smtClean="0"/>
              <a:t>Дрожжи, курага, орехи – </a:t>
            </a:r>
          </a:p>
          <a:p>
            <a:pPr algn="just"/>
            <a:r>
              <a:rPr lang="ru-RU" b="0" baseline="0" dirty="0" smtClean="0"/>
              <a:t>Вот для вас секрет успеха!</a:t>
            </a:r>
          </a:p>
          <a:p>
            <a:pPr algn="just"/>
            <a:r>
              <a:rPr lang="ru-RU" b="0" baseline="0" dirty="0" smtClean="0"/>
              <a:t>И в горохе тоже я.</a:t>
            </a:r>
          </a:p>
          <a:p>
            <a:pPr algn="just"/>
            <a:r>
              <a:rPr lang="ru-RU" b="0" baseline="0" dirty="0" smtClean="0"/>
              <a:t>Много пользы от меня!</a:t>
            </a:r>
          </a:p>
          <a:p>
            <a:pPr algn="just"/>
            <a:r>
              <a:rPr lang="ru-RU" b="0" baseline="0" dirty="0" smtClean="0"/>
              <a:t>Очень важно спозаранку </a:t>
            </a:r>
          </a:p>
          <a:p>
            <a:pPr algn="just"/>
            <a:r>
              <a:rPr lang="ru-RU" b="0" baseline="0" dirty="0" smtClean="0"/>
              <a:t>Съесть за завтраком овсянку.</a:t>
            </a:r>
          </a:p>
          <a:p>
            <a:pPr algn="just"/>
            <a:r>
              <a:rPr lang="ru-RU" b="0" baseline="0" dirty="0" smtClean="0"/>
              <a:t>Черный хлеб полезен нам – </a:t>
            </a:r>
          </a:p>
          <a:p>
            <a:pPr algn="just"/>
            <a:r>
              <a:rPr lang="ru-RU" b="0" baseline="0" dirty="0" smtClean="0"/>
              <a:t>Ине только по утрам.</a:t>
            </a:r>
          </a:p>
          <a:p>
            <a:pPr algn="just"/>
            <a:r>
              <a:rPr lang="ru-RU" b="1" baseline="0" dirty="0" smtClean="0"/>
              <a:t>Витамин В –</a:t>
            </a:r>
            <a:r>
              <a:rPr lang="ru-RU" b="0" baseline="0" dirty="0" smtClean="0"/>
              <a:t>очень важен для работы головного мозга, для хорошей работы сердца. А найти его можно в черном хлебе, твороге, горохе, картофеле, сыре, курице, свекле, гречке, овсянке, рыбе.</a:t>
            </a:r>
            <a:endParaRPr lang="ru-RU" b="1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53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Еще нам нужен </a:t>
            </a:r>
            <a:r>
              <a:rPr lang="ru-RU" b="1" dirty="0" smtClean="0"/>
              <a:t>Витамин С</a:t>
            </a:r>
            <a:endParaRPr lang="ru-RU" b="0" dirty="0" smtClean="0"/>
          </a:p>
          <a:p>
            <a:pPr algn="just"/>
            <a:r>
              <a:rPr lang="ru-RU" b="0" dirty="0" smtClean="0"/>
              <a:t>Земляничку ты сорвешь – </a:t>
            </a:r>
          </a:p>
          <a:p>
            <a:pPr algn="just"/>
            <a:r>
              <a:rPr lang="ru-RU" b="0" dirty="0" smtClean="0"/>
              <a:t>В ягодке меня найдешь.</a:t>
            </a:r>
          </a:p>
          <a:p>
            <a:pPr algn="just"/>
            <a:r>
              <a:rPr lang="ru-RU" b="0" dirty="0" smtClean="0"/>
              <a:t>Я в смородине, в капусте,</a:t>
            </a:r>
          </a:p>
          <a:p>
            <a:pPr algn="just"/>
            <a:r>
              <a:rPr lang="ru-RU" b="0" dirty="0" smtClean="0"/>
              <a:t>В яблоке живу и в луке,</a:t>
            </a:r>
          </a:p>
          <a:p>
            <a:pPr algn="just"/>
            <a:r>
              <a:rPr lang="ru-RU" b="0" dirty="0" smtClean="0"/>
              <a:t>Я в фасоли и картошке,</a:t>
            </a:r>
          </a:p>
          <a:p>
            <a:pPr algn="just"/>
            <a:r>
              <a:rPr lang="ru-RU" b="0" dirty="0" smtClean="0"/>
              <a:t>В помидоре и горошке!</a:t>
            </a:r>
          </a:p>
          <a:p>
            <a:pPr algn="just"/>
            <a:r>
              <a:rPr lang="ru-RU" b="0" dirty="0" smtClean="0"/>
              <a:t>От простуды и ангины</a:t>
            </a:r>
          </a:p>
          <a:p>
            <a:pPr algn="just"/>
            <a:r>
              <a:rPr lang="ru-RU" b="0" dirty="0" smtClean="0"/>
              <a:t>Помогают апельсины.</a:t>
            </a:r>
          </a:p>
          <a:p>
            <a:pPr algn="just"/>
            <a:r>
              <a:rPr lang="ru-RU" b="0" dirty="0" smtClean="0"/>
              <a:t>Ну а лучше съесть лимон,</a:t>
            </a:r>
          </a:p>
          <a:p>
            <a:pPr algn="just"/>
            <a:r>
              <a:rPr lang="ru-RU" b="0" dirty="0" smtClean="0"/>
              <a:t>Хоть и очень кислый он.</a:t>
            </a:r>
          </a:p>
          <a:p>
            <a:pPr algn="just"/>
            <a:r>
              <a:rPr lang="ru-RU" b="1" dirty="0" smtClean="0"/>
              <a:t>Витамин С </a:t>
            </a:r>
            <a:r>
              <a:rPr lang="ru-RU" b="0" dirty="0" smtClean="0"/>
              <a:t>– он помогает бороться с простудными заболеваниями, укрепляет кровеносные сосуды. Живет он в лимоне, апельсине, луке, в черной смородине, яблоке,</a:t>
            </a:r>
            <a:r>
              <a:rPr lang="ru-RU" b="0" baseline="0" dirty="0" smtClean="0"/>
              <a:t> сливе, ягодах шиповника.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455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Витамин </a:t>
            </a:r>
            <a:r>
              <a:rPr lang="en-US" b="1" dirty="0" smtClean="0"/>
              <a:t>D</a:t>
            </a:r>
            <a:endParaRPr lang="ru-RU" b="0" dirty="0" smtClean="0"/>
          </a:p>
          <a:p>
            <a:pPr algn="just"/>
            <a:r>
              <a:rPr lang="ru-RU" b="0" dirty="0" smtClean="0"/>
              <a:t>Я – полезный витамин.</a:t>
            </a:r>
          </a:p>
          <a:p>
            <a:pPr algn="just"/>
            <a:r>
              <a:rPr lang="ru-RU" b="0" dirty="0" smtClean="0"/>
              <a:t>Вам, друзья, необходим!</a:t>
            </a:r>
          </a:p>
          <a:p>
            <a:pPr algn="just"/>
            <a:r>
              <a:rPr lang="ru-RU" b="0" dirty="0" smtClean="0"/>
              <a:t>Кто морскую рыбу ест,</a:t>
            </a:r>
          </a:p>
          <a:p>
            <a:pPr algn="just"/>
            <a:r>
              <a:rPr lang="ru-RU" b="0" dirty="0" smtClean="0"/>
              <a:t>Тот силен как Геркулес!</a:t>
            </a:r>
          </a:p>
          <a:p>
            <a:pPr algn="just"/>
            <a:r>
              <a:rPr lang="ru-RU" b="0" dirty="0" smtClean="0"/>
              <a:t>Если рыбий жир полюбишь,</a:t>
            </a:r>
          </a:p>
          <a:p>
            <a:pPr algn="just"/>
            <a:r>
              <a:rPr lang="ru-RU" b="0" dirty="0" smtClean="0"/>
              <a:t>Силачом тогда ты будешь!</a:t>
            </a:r>
          </a:p>
          <a:p>
            <a:pPr algn="just"/>
            <a:r>
              <a:rPr lang="ru-RU" b="0" dirty="0" smtClean="0"/>
              <a:t>Есть</a:t>
            </a:r>
            <a:r>
              <a:rPr lang="ru-RU" b="0" baseline="0" dirty="0" smtClean="0"/>
              <a:t> в икре я в яйце,</a:t>
            </a:r>
          </a:p>
          <a:p>
            <a:pPr algn="just"/>
            <a:r>
              <a:rPr lang="ru-RU" b="0" baseline="0" dirty="0" smtClean="0"/>
              <a:t>В масле, в сыре, в молоке.</a:t>
            </a:r>
            <a:endParaRPr lang="en-US" b="1" dirty="0" smtClean="0"/>
          </a:p>
          <a:p>
            <a:pPr algn="just"/>
            <a:r>
              <a:rPr lang="ru-RU" b="1" dirty="0" smtClean="0"/>
              <a:t>Витамин</a:t>
            </a:r>
            <a:r>
              <a:rPr lang="ru-RU" b="1" baseline="0" dirty="0" smtClean="0"/>
              <a:t> </a:t>
            </a:r>
            <a:r>
              <a:rPr lang="en-US" b="1" dirty="0" smtClean="0"/>
              <a:t>D</a:t>
            </a:r>
            <a:r>
              <a:rPr lang="ru-RU" b="1" dirty="0" smtClean="0"/>
              <a:t> </a:t>
            </a:r>
            <a:r>
              <a:rPr lang="ru-RU" b="0" dirty="0" smtClean="0"/>
              <a:t>– он необходим нашим костям, чтобы они были крепкими. Их можно найти в желтке яйца, рыбьем жире, икре, в морской рыбе, печени, грибах, масле, сметане.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556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Правильное сбалансированное питание залог нашего крепкого здоровья, чтобы человек мог жить, учиться и работать, а организм расти и развиваться. Помните, что каждый человек должен заботиться о своем здоровье. Ведь никто не позаботиться о нас лучше. Чем мы сами.</a:t>
            </a:r>
          </a:p>
          <a:p>
            <a:r>
              <a:rPr lang="ru-RU" b="1" smtClean="0"/>
              <a:t>Будьте здоровы!</a:t>
            </a:r>
            <a:endParaRPr lang="ru-RU" b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C3C23B-9B1D-4567-9C2E-C632C332821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B92B065-E496-4E5D-9814-212AAEE2852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6985B8-609D-4A9E-8715-1B8EC7E9B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http://detskii-mir55.ru/wp-content/uploads/2015/05/159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4954" y="2636912"/>
            <a:ext cx="6305968" cy="39582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Витамины – помощники здоровья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«Дерево держится своими корнями, а человек пищей»</a:t>
            </a:r>
            <a:endParaRPr lang="ru-RU" dirty="0"/>
          </a:p>
        </p:txBody>
      </p:sp>
      <p:pic>
        <p:nvPicPr>
          <p:cNvPr id="125956" name="Picture 4" descr="http://zoozel.ru/gallery/images/1796960_derevo-s-kornyam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3302521" cy="3339628"/>
          </a:xfrm>
          <a:prstGeom prst="rect">
            <a:avLst/>
          </a:prstGeom>
          <a:noFill/>
        </p:spPr>
      </p:pic>
      <p:pic>
        <p:nvPicPr>
          <p:cNvPr id="125958" name="Picture 6" descr="http://ddu40.minsk.edu.by/ru/sm_full.aspx?guid=32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492896"/>
            <a:ext cx="4224469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Полезная и вредная еда</a:t>
            </a:r>
            <a:endParaRPr lang="ru-RU" dirty="0"/>
          </a:p>
        </p:txBody>
      </p:sp>
      <p:pic>
        <p:nvPicPr>
          <p:cNvPr id="1026" name="Picture 2" descr="https://ds03.infourok.ru/uploads/ex/0f3f/0002803e-8c9659ab/img13.jpg"/>
          <p:cNvPicPr>
            <a:picLocks noChangeAspect="1" noChangeArrowheads="1"/>
          </p:cNvPicPr>
          <p:nvPr/>
        </p:nvPicPr>
        <p:blipFill>
          <a:blip r:embed="rId3" cstate="print"/>
          <a:srcRect t="17323"/>
          <a:stretch>
            <a:fillRect/>
          </a:stretch>
        </p:blipFill>
        <p:spPr bwMode="auto">
          <a:xfrm>
            <a:off x="395536" y="2095500"/>
            <a:ext cx="7680852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«Собираем урожай»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355976" y="2011680"/>
            <a:ext cx="3826768" cy="48463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i="1" dirty="0" smtClean="0"/>
              <a:t>В огород сейчас пойдем,</a:t>
            </a:r>
          </a:p>
          <a:p>
            <a:pPr>
              <a:buNone/>
            </a:pPr>
            <a:r>
              <a:rPr lang="ru-RU" sz="2000" i="1" dirty="0" smtClean="0"/>
              <a:t>Овощей там наберем.</a:t>
            </a:r>
          </a:p>
          <a:p>
            <a:pPr>
              <a:buNone/>
            </a:pPr>
            <a:r>
              <a:rPr lang="ru-RU" sz="2000" i="1" dirty="0" smtClean="0"/>
              <a:t>Раз, два, три, четыре, пять.</a:t>
            </a:r>
          </a:p>
          <a:p>
            <a:pPr>
              <a:buNone/>
            </a:pPr>
            <a:r>
              <a:rPr lang="ru-RU" sz="2000" i="1" dirty="0" smtClean="0"/>
              <a:t>Что мы будем собирать?</a:t>
            </a:r>
          </a:p>
          <a:p>
            <a:pPr>
              <a:buNone/>
            </a:pPr>
            <a:r>
              <a:rPr lang="ru-RU" sz="2000" i="1" dirty="0" smtClean="0"/>
              <a:t>Картошку, морковку,</a:t>
            </a:r>
          </a:p>
          <a:p>
            <a:pPr>
              <a:buNone/>
            </a:pPr>
            <a:r>
              <a:rPr lang="ru-RU" sz="2000" i="1" dirty="0" smtClean="0"/>
              <a:t>Репу и свеклу,</a:t>
            </a:r>
          </a:p>
          <a:p>
            <a:pPr>
              <a:buNone/>
            </a:pPr>
            <a:r>
              <a:rPr lang="ru-RU" sz="2000" i="1" dirty="0" smtClean="0"/>
              <a:t>Помидоры, огурец,</a:t>
            </a:r>
          </a:p>
          <a:p>
            <a:pPr>
              <a:buNone/>
            </a:pPr>
            <a:r>
              <a:rPr lang="ru-RU" sz="2000" i="1" dirty="0" smtClean="0"/>
              <a:t>И капусту наконец!</a:t>
            </a:r>
          </a:p>
          <a:p>
            <a:pPr>
              <a:buNone/>
            </a:pPr>
            <a:r>
              <a:rPr lang="ru-RU" sz="2000" i="1" dirty="0" smtClean="0"/>
              <a:t>В огороде мы старались – </a:t>
            </a:r>
          </a:p>
          <a:p>
            <a:pPr>
              <a:buNone/>
            </a:pPr>
            <a:r>
              <a:rPr lang="ru-RU" sz="2000" i="1" dirty="0" smtClean="0"/>
              <a:t>Низко к грядке нагибались.</a:t>
            </a:r>
          </a:p>
          <a:p>
            <a:pPr>
              <a:buNone/>
            </a:pPr>
            <a:r>
              <a:rPr lang="ru-RU" sz="2000" i="1" dirty="0" smtClean="0"/>
              <a:t>Весь собрали урожай.</a:t>
            </a:r>
          </a:p>
          <a:p>
            <a:pPr>
              <a:buNone/>
            </a:pPr>
            <a:r>
              <a:rPr lang="ru-RU" sz="2000" i="1" dirty="0" smtClean="0"/>
              <a:t>Вот он, видишь? Получай!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edu.mari.ru/mouo-yoshkarola/dou80/DocLib13/%D0%94%D0%B8%D0%B4%D0%B0%D0%BA%D1%82%D0%B8%D1%87%D0%B5%D1%81%D0%BA%D0%B8%D0%B9%20%D0%BC%D0%B0%D1%82%D0%B5%D1%80%D0%B8%D0%B0%D0%BB/%D0%B2%D0%B5%D1%81%D0%BD%D0%B0%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4307689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chool413-spb.ru/images/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256"/>
            <a:ext cx="8172400" cy="687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:\картинки\витамин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картинки\витамин 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59080" cy="6899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G:\картинки\витамин 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7242048" cy="1143000"/>
          </a:xfrm>
        </p:spPr>
        <p:txBody>
          <a:bodyPr/>
          <a:lstStyle/>
          <a:p>
            <a:pPr algn="ctr"/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55298" name="Picture 2" descr="http://dukan24.com.ua/images/vitamins-1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7545469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305</TotalTime>
  <Words>835</Words>
  <Application>Microsoft Office PowerPoint</Application>
  <PresentationFormat>Экран (4:3)</PresentationFormat>
  <Paragraphs>93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Trebuchet MS</vt:lpstr>
      <vt:lpstr>Wingdings</vt:lpstr>
      <vt:lpstr>Wingdings 2</vt:lpstr>
      <vt:lpstr>Изящная</vt:lpstr>
      <vt:lpstr>Витамины – помощники здоровья</vt:lpstr>
      <vt:lpstr>«Дерево держится своими корнями, а человек пищей»</vt:lpstr>
      <vt:lpstr>Полезная и вредная еда</vt:lpstr>
      <vt:lpstr>«Собираем урожай»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здоровы!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– помощники здоровья</dc:title>
  <dc:creator>User</dc:creator>
  <cp:lastModifiedBy>Лена</cp:lastModifiedBy>
  <cp:revision>37</cp:revision>
  <dcterms:created xsi:type="dcterms:W3CDTF">2017-05-08T18:38:42Z</dcterms:created>
  <dcterms:modified xsi:type="dcterms:W3CDTF">2020-09-13T14:00:02Z</dcterms:modified>
</cp:coreProperties>
</file>