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70" r:id="rId8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00"/>
    <a:srgbClr val="CC00FF"/>
    <a:srgbClr val="FF0066"/>
    <a:srgbClr val="00FFFF"/>
    <a:srgbClr val="339933"/>
    <a:srgbClr val="00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44" d="100"/>
          <a:sy n="44" d="100"/>
        </p:scale>
        <p:origin x="-3480" y="-14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AADF8-0358-41D1-BE9B-5B111246BC5B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2FF41-335D-47E4-B983-CD25A7E67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951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AADF8-0358-41D1-BE9B-5B111246BC5B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2FF41-335D-47E4-B983-CD25A7E67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951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AADF8-0358-41D1-BE9B-5B111246BC5B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2FF41-335D-47E4-B983-CD25A7E67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951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AADF8-0358-41D1-BE9B-5B111246BC5B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2FF41-335D-47E4-B983-CD25A7E67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951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AADF8-0358-41D1-BE9B-5B111246BC5B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2FF41-335D-47E4-B983-CD25A7E67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951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AADF8-0358-41D1-BE9B-5B111246BC5B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2FF41-335D-47E4-B983-CD25A7E67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951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AADF8-0358-41D1-BE9B-5B111246BC5B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2FF41-335D-47E4-B983-CD25A7E67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951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AADF8-0358-41D1-BE9B-5B111246BC5B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2FF41-335D-47E4-B983-CD25A7E67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951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AADF8-0358-41D1-BE9B-5B111246BC5B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2FF41-335D-47E4-B983-CD25A7E67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951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AADF8-0358-41D1-BE9B-5B111246BC5B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2FF41-335D-47E4-B983-CD25A7E67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951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AADF8-0358-41D1-BE9B-5B111246BC5B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2FF41-335D-47E4-B983-CD25A7E67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951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AADF8-0358-41D1-BE9B-5B111246BC5B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2FF41-335D-47E4-B983-CD25A7E67F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8951"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8;&#1083;&#1100;&#1103;\Desktop\&#1084;&#1072;&#1084;&#1072;\&#1084;&#1072;&#1084;&#1072;%20&#1092;&#1086;&#1090;&#1086;\&#1084;&#1072;&#1084;&#1072;\&#1082;&#1086;&#1085;&#1082;&#1091;&#1088;&#1089;\Mironov_A._-_Ostrov_nevezeniya_minusovka_(xMusic.me).mp3" TargetMode="Externa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ironov_A._-_Ostrov_nevezeniya_minusovka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740352" y="6021288"/>
            <a:ext cx="304800" cy="304800"/>
          </a:xfrm>
          <a:prstGeom prst="rect">
            <a:avLst/>
          </a:prstGeom>
        </p:spPr>
      </p:pic>
      <p:pic>
        <p:nvPicPr>
          <p:cNvPr id="8" name="Рисунок 7" descr="free-wallpaper-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5"/>
          <p:cNvSpPr>
            <a:spLocks noGrp="1"/>
          </p:cNvSpPr>
          <p:nvPr>
            <p:ph type="ctrTitle"/>
          </p:nvPr>
        </p:nvSpPr>
        <p:spPr>
          <a:xfrm>
            <a:off x="500034" y="857232"/>
            <a:ext cx="7000924" cy="3857652"/>
          </a:xfrm>
        </p:spPr>
        <p:txBody>
          <a:bodyPr>
            <a:prstTxWarp prst="textStop">
              <a:avLst/>
            </a:prstTxWarp>
            <a:normAutofit/>
          </a:bodyPr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C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Визитная карточка </a:t>
            </a: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C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C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группы №7 «</a:t>
            </a:r>
            <a:r>
              <a:rPr lang="ru-RU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C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Капитошки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C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»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CC00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 advTm="5389">
        <p:zoom/>
      </p:transition>
    </mc:Choice>
    <mc:Fallback>
      <p:transition advClick="0" advTm="5389">
        <p:zo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_900055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7128792"/>
          </a:xfrm>
          <a:prstGeom prst="rect">
            <a:avLst/>
          </a:prstGeom>
        </p:spPr>
      </p:pic>
      <p:pic>
        <p:nvPicPr>
          <p:cNvPr id="1027" name="Picture 3" descr="C:\Users\user\Desktop\111\SAM_16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030763"/>
            <a:ext cx="2808311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96136" y="0"/>
            <a:ext cx="3195972" cy="980728"/>
          </a:xfrm>
        </p:spPr>
        <p:txBody>
          <a:bodyPr>
            <a:normAutofit fontScale="90000"/>
          </a:bodyPr>
          <a:lstStyle/>
          <a:p>
            <a:r>
              <a:rPr lang="ru-RU" sz="3200" dirty="0" err="1" smtClean="0">
                <a:solidFill>
                  <a:srgbClr val="FF0066"/>
                </a:solidFill>
              </a:rPr>
              <a:t>Брылева</a:t>
            </a:r>
            <a:r>
              <a:rPr lang="ru-RU" sz="3200" dirty="0" smtClean="0">
                <a:solidFill>
                  <a:srgbClr val="FF0066"/>
                </a:solidFill>
              </a:rPr>
              <a:t> Марина Юрьевна</a:t>
            </a:r>
            <a:endParaRPr lang="ru-RU" sz="3200" dirty="0">
              <a:solidFill>
                <a:srgbClr val="FF0066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0"/>
            <a:ext cx="34563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Наталич Надежда  </a:t>
            </a:r>
          </a:p>
          <a:p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sz="2800" dirty="0" smtClean="0">
                <a:solidFill>
                  <a:srgbClr val="0070C0"/>
                </a:solidFill>
              </a:rPr>
              <a:t>      Валериевна </a:t>
            </a:r>
            <a:r>
              <a:rPr lang="ru-RU" sz="3200" dirty="0" smtClean="0">
                <a:solidFill>
                  <a:srgbClr val="0070C0"/>
                </a:solidFill>
              </a:rPr>
              <a:t>     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91880" y="1628801"/>
            <a:ext cx="23042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solidFill>
                  <a:srgbClr val="006600"/>
                </a:solidFill>
              </a:rPr>
              <a:t>Зенцева</a:t>
            </a:r>
            <a:r>
              <a:rPr lang="ru-RU" sz="2800" dirty="0" smtClean="0">
                <a:solidFill>
                  <a:srgbClr val="006600"/>
                </a:solidFill>
              </a:rPr>
              <a:t> </a:t>
            </a:r>
          </a:p>
          <a:p>
            <a:r>
              <a:rPr lang="ru-RU" sz="2800" dirty="0" smtClean="0">
                <a:solidFill>
                  <a:srgbClr val="006600"/>
                </a:solidFill>
              </a:rPr>
              <a:t>Елена Николаевна</a:t>
            </a:r>
            <a:endParaRPr lang="ru-RU" sz="2800" dirty="0">
              <a:solidFill>
                <a:srgbClr val="006600"/>
              </a:solidFill>
            </a:endParaRPr>
          </a:p>
        </p:txBody>
      </p:sp>
      <p:pic>
        <p:nvPicPr>
          <p:cNvPr id="1026" name="Picture 2" descr="C:\Users\user\Desktop\image (59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284984"/>
            <a:ext cx="316835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esktop\609IByyNN-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15663"/>
            <a:ext cx="2736304" cy="284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8951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6049a25407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19872" y="1124744"/>
            <a:ext cx="3312368" cy="4161643"/>
          </a:xfr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Есть особый сад  на свете, под названьем «Ёлочка».</a:t>
            </a:r>
          </a:p>
          <a:p>
            <a:pPr algn="ctr"/>
            <a:r>
              <a:rPr lang="ru-RU" sz="2400" b="1" i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Не деревья в нём, а дети. Он - для маленьких ребят. И зовётся детский сад! </a:t>
            </a:r>
          </a:p>
          <a:p>
            <a:pPr algn="ctr"/>
            <a:r>
              <a:rPr lang="ru-RU" sz="2400" b="1" i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 </a:t>
            </a:r>
          </a:p>
        </p:txBody>
      </p:sp>
      <p:pic>
        <p:nvPicPr>
          <p:cNvPr id="1026" name="Picture 2" descr="C:\Users\user\Desktop\детский сад\SAM_036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375604"/>
            <a:ext cx="3168352" cy="2333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детский сад\SAM_168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8048" y="4188995"/>
            <a:ext cx="3338814" cy="2283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8951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049a25407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022" y="66789"/>
            <a:ext cx="9144000" cy="685800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44208" y="188640"/>
            <a:ext cx="2448272" cy="5688632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Там живет счастливый </a:t>
            </a:r>
          </a:p>
          <a:p>
            <a:pPr algn="ctr"/>
            <a:r>
              <a:rPr lang="ru-RU" sz="2400" b="1" i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детский коллектив.</a:t>
            </a:r>
          </a:p>
          <a:p>
            <a:pPr algn="ctr"/>
            <a:r>
              <a:rPr lang="ru-RU" sz="2400" b="1" i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Вместе с воспитателями</a:t>
            </a:r>
          </a:p>
          <a:p>
            <a:pPr algn="ctr"/>
            <a:r>
              <a:rPr lang="ru-RU" sz="2400" b="1" i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он не разделим.</a:t>
            </a:r>
          </a:p>
          <a:p>
            <a:pPr algn="ctr"/>
            <a:r>
              <a:rPr lang="ru-RU" sz="2400" b="1" i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Все они прекрасные,</a:t>
            </a:r>
          </a:p>
          <a:p>
            <a:pPr algn="ctr"/>
            <a:r>
              <a:rPr lang="ru-RU" sz="2400" b="1" i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добрые внутри-</a:t>
            </a:r>
          </a:p>
          <a:p>
            <a:pPr algn="ctr"/>
            <a:r>
              <a:rPr lang="ru-RU" sz="2400" b="1" i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девчонки и мальчишки- любимые мои!</a:t>
            </a:r>
            <a:endParaRPr lang="ru-RU" sz="2400" b="1" i="1" dirty="0">
              <a:solidFill>
                <a:srgbClr val="006600"/>
              </a:solidFill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2050" name="Picture 2" descr="C:\Users\user\Desktop\детский сад\SAM_177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6789"/>
            <a:ext cx="3131840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детский сад\SAM_153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3645024"/>
            <a:ext cx="313183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user\Desktop\детский сад\фото25сент 2017\IMG_288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7035" y="1124744"/>
            <a:ext cx="3240360" cy="3198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8951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049a25407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0" y="0"/>
            <a:ext cx="9126150" cy="685800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404664"/>
            <a:ext cx="3456384" cy="360040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Чтобы мы не делали-</a:t>
            </a:r>
          </a:p>
          <a:p>
            <a:pPr algn="ctr"/>
            <a:r>
              <a:rPr lang="ru-RU" sz="2400" b="1" i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Спорятся дела.</a:t>
            </a:r>
          </a:p>
          <a:p>
            <a:pPr algn="ctr"/>
            <a:r>
              <a:rPr lang="ru-RU" sz="2400" b="1" i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Каждый понедельник</a:t>
            </a:r>
          </a:p>
          <a:p>
            <a:pPr algn="ctr"/>
            <a:r>
              <a:rPr lang="ru-RU" sz="2400" b="1" i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Мы спешим сюда.</a:t>
            </a:r>
          </a:p>
          <a:p>
            <a:pPr algn="ctr"/>
            <a:r>
              <a:rPr lang="ru-RU" sz="2400" b="1" i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Дети, воспитатель-</a:t>
            </a:r>
          </a:p>
          <a:p>
            <a:pPr algn="ctr"/>
            <a:r>
              <a:rPr lang="ru-RU" sz="2400" b="1" i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Дружная семья! </a:t>
            </a:r>
          </a:p>
          <a:p>
            <a:pPr algn="ctr"/>
            <a:r>
              <a:rPr lang="ru-RU" sz="2400" b="1" i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Чтобы мы не делали-</a:t>
            </a:r>
          </a:p>
          <a:p>
            <a:pPr algn="ctr"/>
            <a:r>
              <a:rPr lang="ru-RU" sz="2400" b="1" i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Веселы всегда!</a:t>
            </a:r>
            <a:endParaRPr lang="ru-RU" sz="2400" b="1" i="1" dirty="0">
              <a:solidFill>
                <a:srgbClr val="006600"/>
              </a:solidFill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1028" name="Picture 4" descr="D:\21 апреля\фолорепортаж\IMG_20171017_161232_BURST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48680"/>
            <a:ext cx="3860159" cy="600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21 апреля\фолорепортаж\IMG_20171017_161232_BURST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980728" y="9981728"/>
            <a:ext cx="5040560" cy="896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8951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6049a254072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2996951"/>
            <a:ext cx="2592288" cy="3384377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Лепим, режем, красим,</a:t>
            </a:r>
          </a:p>
          <a:p>
            <a:pPr algn="ctr"/>
            <a:r>
              <a:rPr lang="ru-RU" sz="2000" b="1" i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пишем иногда, </a:t>
            </a:r>
          </a:p>
          <a:p>
            <a:pPr algn="ctr"/>
            <a:r>
              <a:rPr lang="ru-RU" sz="2000" b="1" i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слушаем, танцуем </a:t>
            </a:r>
          </a:p>
          <a:p>
            <a:pPr algn="ctr"/>
            <a:r>
              <a:rPr lang="ru-RU" sz="2000" b="1" i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и поем всегда, кушаем, играем, плачем(иногда), </a:t>
            </a:r>
          </a:p>
          <a:p>
            <a:pPr algn="ctr"/>
            <a:r>
              <a:rPr lang="ru-RU" sz="2000" b="1" i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чтобы мы не делали, </a:t>
            </a:r>
          </a:p>
          <a:p>
            <a:pPr algn="ctr"/>
            <a:r>
              <a:rPr lang="ru-RU" sz="2000" b="1" i="1" dirty="0" smtClean="0">
                <a:solidFill>
                  <a:srgbClr val="006600"/>
                </a:solidFill>
                <a:latin typeface="Consolas" pitchFamily="49" charset="0"/>
                <a:cs typeface="Consolas" pitchFamily="49" charset="0"/>
              </a:rPr>
              <a:t>с ними мы всегда! </a:t>
            </a:r>
          </a:p>
        </p:txBody>
      </p:sp>
      <p:pic>
        <p:nvPicPr>
          <p:cNvPr id="5" name="Picture 3" descr="C:\Users\user\Desktop\детский сад\SAM_169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5669"/>
            <a:ext cx="4104456" cy="2771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ser\Desktop\фолорепортаж\SAM_037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284984"/>
            <a:ext cx="4248472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фолорепортаж\SAM_003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5670"/>
            <a:ext cx="3960440" cy="2771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8951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ree-wallpaper-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908720"/>
            <a:ext cx="6552728" cy="3949040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CC00FF"/>
                </a:solidFill>
                <a:latin typeface="Consolas" pitchFamily="49" charset="0"/>
                <a:cs typeface="Consolas" pitchFamily="49" charset="0"/>
              </a:rPr>
              <a:t>Благодарим  </a:t>
            </a:r>
            <a:br>
              <a:rPr lang="ru-RU" sz="6000" b="1" i="1" dirty="0" smtClean="0">
                <a:solidFill>
                  <a:srgbClr val="CC00FF"/>
                </a:solidFill>
                <a:latin typeface="Consolas" pitchFamily="49" charset="0"/>
                <a:cs typeface="Consolas" pitchFamily="49" charset="0"/>
              </a:rPr>
            </a:br>
            <a:r>
              <a:rPr lang="ru-RU" sz="6000" b="1" i="1" dirty="0" smtClean="0">
                <a:solidFill>
                  <a:srgbClr val="CC00FF"/>
                </a:solidFill>
                <a:latin typeface="Consolas" pitchFamily="49" charset="0"/>
                <a:cs typeface="Consolas" pitchFamily="49" charset="0"/>
              </a:rPr>
              <a:t>за внимание!</a:t>
            </a:r>
            <a:endParaRPr lang="ru-RU" sz="6000" b="1" i="1" dirty="0">
              <a:solidFill>
                <a:srgbClr val="CC00FF"/>
              </a:solidFill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p:transition spd="med" advClick="0" advTm="8951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860</TotalTime>
  <Words>133</Words>
  <Application>Microsoft Office PowerPoint</Application>
  <PresentationFormat>Экран (4:3)</PresentationFormat>
  <Paragraphs>31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Визитная карточка  группы №7 «Капитошки»</vt:lpstr>
      <vt:lpstr>Брылева Марина Юрьевна</vt:lpstr>
      <vt:lpstr>Слайд 3</vt:lpstr>
      <vt:lpstr>Слайд 4</vt:lpstr>
      <vt:lpstr>Слайд 5</vt:lpstr>
      <vt:lpstr>Слайд 6</vt:lpstr>
      <vt:lpstr>Благодарим  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Визитная карточка воспитателя</dc:title>
  <dc:creator>Илья</dc:creator>
  <cp:lastModifiedBy>Евгений Пасько</cp:lastModifiedBy>
  <cp:revision>117</cp:revision>
  <dcterms:created xsi:type="dcterms:W3CDTF">2016-01-25T10:52:58Z</dcterms:created>
  <dcterms:modified xsi:type="dcterms:W3CDTF">2020-09-13T15:27:18Z</dcterms:modified>
</cp:coreProperties>
</file>