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ecoportal.info/bolshoj-pestryj-dyatel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ecoportal.info/bolshoj-pestryj-dyatel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ecoportal.info/bolshaya-sinica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ecoportal.info/bolotnaya-sov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ecoportal.info/skvorec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064896" cy="1872208"/>
          </a:xfrm>
        </p:spPr>
        <p:txBody>
          <a:bodyPr>
            <a:normAutofit/>
          </a:bodyPr>
          <a:lstStyle/>
          <a:p>
            <a:r>
              <a:rPr lang="ru-RU" sz="1400" dirty="0" smtClean="0"/>
              <a:t>МК ДОУ </a:t>
            </a:r>
            <a:r>
              <a:rPr lang="ru-RU" sz="1400" dirty="0" err="1" smtClean="0"/>
              <a:t>Воронцовский</a:t>
            </a:r>
            <a:r>
              <a:rPr lang="ru-RU" sz="1400" dirty="0" smtClean="0"/>
              <a:t> детский сад  </a:t>
            </a:r>
            <a:br>
              <a:rPr lang="ru-RU" sz="1400" dirty="0" smtClean="0"/>
            </a:br>
            <a:r>
              <a:rPr lang="ru-RU" sz="1400" dirty="0" smtClean="0"/>
              <a:t>Пахомова Татьяна Михайловна 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512768" cy="3649960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Птицы 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b="1" dirty="0" smtClean="0">
                <a:solidFill>
                  <a:srgbClr val="FF0000"/>
                </a:solidFill>
              </a:rPr>
              <a:t>Воронежской </a:t>
            </a:r>
            <a:r>
              <a:rPr lang="ru-RU" sz="4400" b="1" dirty="0" smtClean="0">
                <a:solidFill>
                  <a:srgbClr val="FF0000"/>
                </a:solidFill>
              </a:rPr>
              <a:t>области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tooltip="чем питается пестрый дятел"/>
              </a:rPr>
              <a:t>Большой пёстрый дятел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https://ecoportal.info/wp-content/uploads/2016/10/pestriy-dyatel-544x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700808"/>
            <a:ext cx="7776864" cy="42484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hlinkClick r:id="rId2" tooltip="чем питается пестрый дятел"/>
              </a:rPr>
              <a:t>Большой пёстрый дятел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ecoportal.info/wp-content/uploads/2018/08/grach-544x3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28800"/>
            <a:ext cx="8136904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Цапля серая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s://ecoportal.info/wp-content/uploads/2019/08/ptica-caplya-seraya-544x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133928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Береговая ласточка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s://ecoportal.info/wp-content/uploads/2019/07/beregovaya-lastochka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813690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Зяблик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5112568" cy="4597971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074" name="Picture 2" descr="zyabl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280920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hlinkClick r:id="rId2" tooltip="где обитает большая синица"/>
              </a:rPr>
              <a:t>Большая синица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sini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828092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 tooltip="описание болотной совы"/>
              </a:rPr>
              <a:t>Болотная сова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ecoportal.info/wp-content/uploads/2018/03/bolotnaya-sova-544x4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828092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Кряква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https://ecoportal.info/wp-content/uploads/2018/09/kryakva-544x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352928" cy="4536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Домовый воробей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ecoportal.info/wp-content/uploads/2019/08/domoviy-vorobey-544x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8208912" cy="4465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>
                <a:solidFill>
                  <a:srgbClr val="002060"/>
                </a:solidFill>
              </a:rPr>
              <a:t>Обыкновенный соловей</a:t>
            </a:r>
            <a:endParaRPr lang="ru-RU" u="sng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5602" name="Picture 2" descr="solove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628800"/>
            <a:ext cx="8277944" cy="4517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Чиж 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chiz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700808"/>
            <a:ext cx="828092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Обыкновенный скворец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ecoportal.info/wp-content/uploads/2018/08/skvorec-544x3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700808"/>
            <a:ext cx="8208912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31</Words>
  <Application>Microsoft Office PowerPoint</Application>
  <PresentationFormat>Экран (4:3)</PresentationFormat>
  <Paragraphs>15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МК ДОУ Воронцовский детский сад   Пахомова Татьяна Михайловна </vt:lpstr>
      <vt:lpstr>Зяблик </vt:lpstr>
      <vt:lpstr>Большая синица</vt:lpstr>
      <vt:lpstr>Болотная сова</vt:lpstr>
      <vt:lpstr>Кряква</vt:lpstr>
      <vt:lpstr>Домовый воробей</vt:lpstr>
      <vt:lpstr>Обыкновенный соловей</vt:lpstr>
      <vt:lpstr>Чиж </vt:lpstr>
      <vt:lpstr>Обыкновенный скворец</vt:lpstr>
      <vt:lpstr>Большой пёстрый дятел</vt:lpstr>
      <vt:lpstr>Большой пёстрый дятел </vt:lpstr>
      <vt:lpstr>Цапля серая</vt:lpstr>
      <vt:lpstr>Береговая ласточка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2020-09-13T19:15:08Z</dcterms:created>
  <dcterms:modified xsi:type="dcterms:W3CDTF">2020-09-13T19:45:28Z</dcterms:modified>
</cp:coreProperties>
</file>