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15514"/>
    <p:restoredTop sz="94665"/>
  </p:normalViewPr>
  <p:slideViewPr>
    <p:cSldViewPr>
      <p:cViewPr>
        <p:scale>
          <a:sx n="73" d="100"/>
          <a:sy n="73" d="100"/>
        </p:scale>
        <p:origin x="-1296" y="-78"/>
      </p:cViewPr>
      <p:guideLst>
        <p:guide orient="horz" pos="215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slide" Target="slides/slide14.xml"  /><Relationship Id="rId16" Type="http://schemas.openxmlformats.org/officeDocument/2006/relationships/slide" Target="slides/slide15.xml"  /><Relationship Id="rId17" Type="http://schemas.openxmlformats.org/officeDocument/2006/relationships/slide" Target="slides/slide16.xml"  /><Relationship Id="rId18" Type="http://schemas.openxmlformats.org/officeDocument/2006/relationships/slide" Target="slides/slide17.xml"  /><Relationship Id="rId19" Type="http://schemas.openxmlformats.org/officeDocument/2006/relationships/slide" Target="slides/slide18.xml"  /><Relationship Id="rId2" Type="http://schemas.openxmlformats.org/officeDocument/2006/relationships/slide" Target="slides/slide1.xml"  /><Relationship Id="rId20" Type="http://schemas.openxmlformats.org/officeDocument/2006/relationships/slide" Target="slides/slide19.xml"  /><Relationship Id="rId21" Type="http://schemas.openxmlformats.org/officeDocument/2006/relationships/slide" Target="slides/slide20.xml"  /><Relationship Id="rId22" Type="http://schemas.openxmlformats.org/officeDocument/2006/relationships/slide" Target="slides/slide21.xml"  /><Relationship Id="rId23" Type="http://schemas.openxmlformats.org/officeDocument/2006/relationships/slide" Target="slides/slide22.xml"  /><Relationship Id="rId24" Type="http://schemas.openxmlformats.org/officeDocument/2006/relationships/slide" Target="slides/slide23.xml"  /><Relationship Id="rId25" Type="http://schemas.openxmlformats.org/officeDocument/2006/relationships/slide" Target="slides/slide24.xml"  /><Relationship Id="rId26" Type="http://schemas.openxmlformats.org/officeDocument/2006/relationships/slide" Target="slides/slide25.xml"  /><Relationship Id="rId27" Type="http://schemas.openxmlformats.org/officeDocument/2006/relationships/presProps" Target="presProps.xml"  /><Relationship Id="rId28" Type="http://schemas.openxmlformats.org/officeDocument/2006/relationships/viewProps" Target="viewProps.xml"  /><Relationship Id="rId29" Type="http://schemas.openxmlformats.org/officeDocument/2006/relationships/theme" Target="theme/theme1.xml"  /><Relationship Id="rId3" Type="http://schemas.openxmlformats.org/officeDocument/2006/relationships/slide" Target="slides/slide2.xml"  /><Relationship Id="rId30" Type="http://schemas.openxmlformats.org/officeDocument/2006/relationships/tableStyles" Target="tableStyles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3.jpeg"  /><Relationship Id="rId3" Type="http://schemas.openxmlformats.org/officeDocument/2006/relationships/image" Target="../media/image24.jpeg"  /><Relationship Id="rId4" Type="http://schemas.openxmlformats.org/officeDocument/2006/relationships/image" Target="../media/image8.jpeg"  /><Relationship Id="rId5" Type="http://schemas.openxmlformats.org/officeDocument/2006/relationships/slide" Target="slide2.xml"  /><Relationship Id="rId6" Type="http://schemas.openxmlformats.org/officeDocument/2006/relationships/image" Target="../media/image9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5.jpeg"  /><Relationship Id="rId3" Type="http://schemas.openxmlformats.org/officeDocument/2006/relationships/image" Target="../media/image26.jpeg"  /><Relationship Id="rId4" Type="http://schemas.openxmlformats.org/officeDocument/2006/relationships/image" Target="../media/image8.jpeg"  /><Relationship Id="rId5" Type="http://schemas.openxmlformats.org/officeDocument/2006/relationships/slide" Target="slide2.xml"  /><Relationship Id="rId6" Type="http://schemas.openxmlformats.org/officeDocument/2006/relationships/image" Target="../media/image9.jpe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10" Type="http://schemas.openxmlformats.org/officeDocument/2006/relationships/image" Target="../media/image8.jpeg"  /><Relationship Id="rId11" Type="http://schemas.openxmlformats.org/officeDocument/2006/relationships/slide" Target="slide2.xml"  /><Relationship Id="rId12" Type="http://schemas.openxmlformats.org/officeDocument/2006/relationships/image" Target="../media/image9.jpeg"  /><Relationship Id="rId2" Type="http://schemas.openxmlformats.org/officeDocument/2006/relationships/image" Target="../media/image27.jpeg"  /><Relationship Id="rId3" Type="http://schemas.openxmlformats.org/officeDocument/2006/relationships/image" Target="../media/image28.jpeg"  /><Relationship Id="rId4" Type="http://schemas.openxmlformats.org/officeDocument/2006/relationships/image" Target="../media/image29.jpeg"  /><Relationship Id="rId5" Type="http://schemas.openxmlformats.org/officeDocument/2006/relationships/image" Target="../media/image30.jpeg"  /><Relationship Id="rId6" Type="http://schemas.openxmlformats.org/officeDocument/2006/relationships/image" Target="../media/image31.jpeg"  /><Relationship Id="rId7" Type="http://schemas.openxmlformats.org/officeDocument/2006/relationships/image" Target="../media/image32.jpeg"  /><Relationship Id="rId8" Type="http://schemas.openxmlformats.org/officeDocument/2006/relationships/image" Target="../media/image33.jpeg"  /><Relationship Id="rId9" Type="http://schemas.openxmlformats.org/officeDocument/2006/relationships/image" Target="../media/image34.jpe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10" Type="http://schemas.openxmlformats.org/officeDocument/2006/relationships/image" Target="../media/image8.jpeg"  /><Relationship Id="rId11" Type="http://schemas.openxmlformats.org/officeDocument/2006/relationships/slide" Target="slide2.xml"  /><Relationship Id="rId12" Type="http://schemas.openxmlformats.org/officeDocument/2006/relationships/image" Target="../media/image9.jpeg"  /><Relationship Id="rId2" Type="http://schemas.openxmlformats.org/officeDocument/2006/relationships/image" Target="../media/image35.jpeg"  /><Relationship Id="rId3" Type="http://schemas.openxmlformats.org/officeDocument/2006/relationships/image" Target="../media/image36.jpeg"  /><Relationship Id="rId4" Type="http://schemas.openxmlformats.org/officeDocument/2006/relationships/image" Target="../media/image37.jpeg"  /><Relationship Id="rId5" Type="http://schemas.openxmlformats.org/officeDocument/2006/relationships/image" Target="../media/image38.jpeg"  /><Relationship Id="rId6" Type="http://schemas.openxmlformats.org/officeDocument/2006/relationships/image" Target="../media/image39.jpeg"  /><Relationship Id="rId7" Type="http://schemas.openxmlformats.org/officeDocument/2006/relationships/image" Target="../media/image40.jpeg"  /><Relationship Id="rId8" Type="http://schemas.openxmlformats.org/officeDocument/2006/relationships/image" Target="../media/image41.jpeg"  /><Relationship Id="rId9" Type="http://schemas.openxmlformats.org/officeDocument/2006/relationships/image" Target="../media/image42.jpeg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10" Type="http://schemas.openxmlformats.org/officeDocument/2006/relationships/image" Target="../media/image50.jpeg"  /><Relationship Id="rId11" Type="http://schemas.openxmlformats.org/officeDocument/2006/relationships/image" Target="../media/image8.jpeg"  /><Relationship Id="rId12" Type="http://schemas.openxmlformats.org/officeDocument/2006/relationships/slide" Target="slide2.xml"  /><Relationship Id="rId13" Type="http://schemas.openxmlformats.org/officeDocument/2006/relationships/image" Target="../media/image9.jpeg"  /><Relationship Id="rId2" Type="http://schemas.openxmlformats.org/officeDocument/2006/relationships/image" Target="../media/image43.jpeg"  /><Relationship Id="rId3" Type="http://schemas.openxmlformats.org/officeDocument/2006/relationships/image" Target="../media/image44.jpeg"  /><Relationship Id="rId4" Type="http://schemas.openxmlformats.org/officeDocument/2006/relationships/image" Target="../media/image45.jpeg"  /><Relationship Id="rId5" Type="http://schemas.openxmlformats.org/officeDocument/2006/relationships/image" Target="../media/image46.jpeg"  /><Relationship Id="rId6" Type="http://schemas.openxmlformats.org/officeDocument/2006/relationships/image" Target="../media/image47.jpeg"  /><Relationship Id="rId7" Type="http://schemas.openxmlformats.org/officeDocument/2006/relationships/image" Target="../media/image48.jpeg"  /><Relationship Id="rId8" Type="http://schemas.openxmlformats.org/officeDocument/2006/relationships/image" Target="../media/image49.jpeg"  /><Relationship Id="rId9" Type="http://schemas.openxmlformats.org/officeDocument/2006/relationships/image" Target="../media/image7.jpe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10" Type="http://schemas.openxmlformats.org/officeDocument/2006/relationships/image" Target="../media/image8.jpeg"  /><Relationship Id="rId11" Type="http://schemas.openxmlformats.org/officeDocument/2006/relationships/slide" Target="slide2.xml"  /><Relationship Id="rId12" Type="http://schemas.openxmlformats.org/officeDocument/2006/relationships/image" Target="../media/image9.jpeg"  /><Relationship Id="rId2" Type="http://schemas.openxmlformats.org/officeDocument/2006/relationships/image" Target="../media/image42.jpeg"  /><Relationship Id="rId3" Type="http://schemas.openxmlformats.org/officeDocument/2006/relationships/image" Target="../media/image36.jpeg"  /><Relationship Id="rId4" Type="http://schemas.openxmlformats.org/officeDocument/2006/relationships/image" Target="../media/image18.jpeg"  /><Relationship Id="rId5" Type="http://schemas.openxmlformats.org/officeDocument/2006/relationships/image" Target="../media/image51.jpeg"  /><Relationship Id="rId6" Type="http://schemas.openxmlformats.org/officeDocument/2006/relationships/image" Target="../media/image52.jpeg"  /><Relationship Id="rId7" Type="http://schemas.openxmlformats.org/officeDocument/2006/relationships/image" Target="../media/image53.jpeg"  /><Relationship Id="rId8" Type="http://schemas.openxmlformats.org/officeDocument/2006/relationships/image" Target="../media/image54.jpeg"  /><Relationship Id="rId9" Type="http://schemas.openxmlformats.org/officeDocument/2006/relationships/image" Target="../media/image55.jpeg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10" Type="http://schemas.openxmlformats.org/officeDocument/2006/relationships/image" Target="../media/image8.jpeg"  /><Relationship Id="rId11" Type="http://schemas.openxmlformats.org/officeDocument/2006/relationships/image" Target="../media/image9.jpeg"  /><Relationship Id="rId2" Type="http://schemas.openxmlformats.org/officeDocument/2006/relationships/image" Target="../media/image56.jpeg"  /><Relationship Id="rId3" Type="http://schemas.openxmlformats.org/officeDocument/2006/relationships/image" Target="../media/image57.jpeg"  /><Relationship Id="rId4" Type="http://schemas.openxmlformats.org/officeDocument/2006/relationships/image" Target="../media/image58.jpeg"  /><Relationship Id="rId5" Type="http://schemas.openxmlformats.org/officeDocument/2006/relationships/image" Target="../media/image59.jpeg"  /><Relationship Id="rId6" Type="http://schemas.openxmlformats.org/officeDocument/2006/relationships/image" Target="../media/image60.jpeg"  /><Relationship Id="rId7" Type="http://schemas.openxmlformats.org/officeDocument/2006/relationships/image" Target="../media/image61.jpeg"  /><Relationship Id="rId8" Type="http://schemas.openxmlformats.org/officeDocument/2006/relationships/image" Target="../media/image62.jpeg"  /><Relationship Id="rId9" Type="http://schemas.openxmlformats.org/officeDocument/2006/relationships/image" Target="../media/image63.jpeg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64.jpeg"  /><Relationship Id="rId3" Type="http://schemas.openxmlformats.org/officeDocument/2006/relationships/image" Target="../media/image8.jpeg"  /><Relationship Id="rId4" Type="http://schemas.openxmlformats.org/officeDocument/2006/relationships/slide" Target="slide2.xml"  /><Relationship Id="rId5" Type="http://schemas.openxmlformats.org/officeDocument/2006/relationships/image" Target="../media/image9.jpeg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65.jpeg"  /><Relationship Id="rId3" Type="http://schemas.openxmlformats.org/officeDocument/2006/relationships/image" Target="../media/image8.jpeg"  /><Relationship Id="rId4" Type="http://schemas.openxmlformats.org/officeDocument/2006/relationships/slide" Target="slide2.xml"  /><Relationship Id="rId5" Type="http://schemas.openxmlformats.org/officeDocument/2006/relationships/image" Target="../media/image9.jpeg"  /></Relationships>
</file>

<file path=ppt/slides/_rels/slide1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66.jpeg"  /><Relationship Id="rId3" Type="http://schemas.openxmlformats.org/officeDocument/2006/relationships/image" Target="../media/image8.jpeg"  /><Relationship Id="rId4" Type="http://schemas.openxmlformats.org/officeDocument/2006/relationships/slide" Target="slide2.xml"  /><Relationship Id="rId5" Type="http://schemas.openxmlformats.org/officeDocument/2006/relationships/image" Target="../media/image9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10" Type="http://schemas.openxmlformats.org/officeDocument/2006/relationships/slide" Target="slide17.xml"  /><Relationship Id="rId11" Type="http://schemas.openxmlformats.org/officeDocument/2006/relationships/image" Target="../media/image4.jpeg"  /><Relationship Id="rId2" Type="http://schemas.openxmlformats.org/officeDocument/2006/relationships/image" Target="../media/image2.jpeg"  /><Relationship Id="rId3" Type="http://schemas.openxmlformats.org/officeDocument/2006/relationships/slide" Target="slide14.xml"  /><Relationship Id="rId4" Type="http://schemas.openxmlformats.org/officeDocument/2006/relationships/image" Target="../media/image3.jpeg"  /><Relationship Id="rId5" Type="http://schemas.openxmlformats.org/officeDocument/2006/relationships/slide" Target="slide23.xml"  /><Relationship Id="rId6" Type="http://schemas.openxmlformats.org/officeDocument/2006/relationships/slide" Target="slide7.xml"  /><Relationship Id="rId7" Type="http://schemas.openxmlformats.org/officeDocument/2006/relationships/slide" Target="slide12.xml"  /><Relationship Id="rId8" Type="http://schemas.openxmlformats.org/officeDocument/2006/relationships/slide" Target="slide5.xml"  /><Relationship Id="rId9" Type="http://schemas.openxmlformats.org/officeDocument/2006/relationships/slide" Target="slide3.xml"  /></Relationships>
</file>

<file path=ppt/slides/_rels/slide2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67.jpeg"  /><Relationship Id="rId3" Type="http://schemas.openxmlformats.org/officeDocument/2006/relationships/image" Target="../media/image8.jpeg"  /><Relationship Id="rId4" Type="http://schemas.openxmlformats.org/officeDocument/2006/relationships/slide" Target="slide2.xml"  /><Relationship Id="rId5" Type="http://schemas.openxmlformats.org/officeDocument/2006/relationships/image" Target="../media/image9.jpeg"  /></Relationships>
</file>

<file path=ppt/slides/_rels/slide2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68.jpeg"  /><Relationship Id="rId3" Type="http://schemas.openxmlformats.org/officeDocument/2006/relationships/image" Target="../media/image8.jpeg"  /><Relationship Id="rId4" Type="http://schemas.openxmlformats.org/officeDocument/2006/relationships/slide" Target="slide2.xml"  /><Relationship Id="rId5" Type="http://schemas.openxmlformats.org/officeDocument/2006/relationships/image" Target="../media/image9.jpeg"  /></Relationships>
</file>

<file path=ppt/slides/_rels/slide2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69.jpeg"  /><Relationship Id="rId3" Type="http://schemas.openxmlformats.org/officeDocument/2006/relationships/image" Target="../media/image8.jpeg"  /><Relationship Id="rId4" Type="http://schemas.openxmlformats.org/officeDocument/2006/relationships/slide" Target="slide2.xml"  /><Relationship Id="rId5" Type="http://schemas.openxmlformats.org/officeDocument/2006/relationships/image" Target="../media/image9.jpeg"  /></Relationships>
</file>

<file path=ppt/slides/_rels/slide2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70.jpeg"  /><Relationship Id="rId3" Type="http://schemas.openxmlformats.org/officeDocument/2006/relationships/image" Target="../media/image71.jpeg"  /><Relationship Id="rId4" Type="http://schemas.openxmlformats.org/officeDocument/2006/relationships/image" Target="../media/image8.jpeg"  /><Relationship Id="rId5" Type="http://schemas.openxmlformats.org/officeDocument/2006/relationships/slide" Target="slide2.xml"  /><Relationship Id="rId6" Type="http://schemas.openxmlformats.org/officeDocument/2006/relationships/image" Target="../media/image9.jpeg"  /></Relationships>
</file>

<file path=ppt/slides/_rels/slide2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72.jpeg"  /><Relationship Id="rId3" Type="http://schemas.openxmlformats.org/officeDocument/2006/relationships/image" Target="../media/image73.jpeg"  /><Relationship Id="rId4" Type="http://schemas.openxmlformats.org/officeDocument/2006/relationships/image" Target="../media/image8.jpeg"  /><Relationship Id="rId5" Type="http://schemas.openxmlformats.org/officeDocument/2006/relationships/slide" Target="slide2.xml"  /><Relationship Id="rId6" Type="http://schemas.openxmlformats.org/officeDocument/2006/relationships/image" Target="../media/image9.jpeg"  /></Relationships>
</file>

<file path=ppt/slides/_rels/slide2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10" Type="http://schemas.openxmlformats.org/officeDocument/2006/relationships/image" Target="../media/image9.jpeg"  /><Relationship Id="rId2" Type="http://schemas.openxmlformats.org/officeDocument/2006/relationships/hyperlink" Target="http://img3.proshkolu.ru/content/media/pic/std/3000000/2401000/2400622-0b41b48d51425cda.png" TargetMode="External" /><Relationship Id="rId3" Type="http://schemas.openxmlformats.org/officeDocument/2006/relationships/hyperlink" Target="http://www.klass39.ru/wp-content/uploads/2016/01/1696063-6be4675656790774.png" TargetMode="External" /><Relationship Id="rId4" Type="http://schemas.openxmlformats.org/officeDocument/2006/relationships/hyperlink" Target="http://img-fotki.yandex.ru/get/6730/16969765.1c9/0_893f7_2a70aefc_orig.pnghttp:/img0.liveinternet.ru/images/foto/c/1/apps/4/966/4966120_00skaski.jpg" TargetMode="External" /><Relationship Id="rId5" Type="http://schemas.openxmlformats.org/officeDocument/2006/relationships/hyperlink" Target="http://detsad-kitty.ru/uploads/posts/2013-03/1362746406_2013-03-08_095746.gif" TargetMode="External" /><Relationship Id="rId6" Type="http://schemas.openxmlformats.org/officeDocument/2006/relationships/hyperlink" Target="http://www.eventspro.ru/sites/default/files/article/5725/2015/90/konkurs_narodnye_skazochniki1.jpg" TargetMode="External" /><Relationship Id="rId7" Type="http://schemas.openxmlformats.org/officeDocument/2006/relationships/hyperlink" Target="http://www.playcast.ru/uploads/2014/10/28/10391087.png" TargetMode="External" /><Relationship Id="rId8" Type="http://schemas.openxmlformats.org/officeDocument/2006/relationships/hyperlink" Target="http://quest999.ru/d/950841/d/853364-600-600.jpg" TargetMode="External" /><Relationship Id="rId9" Type="http://schemas.openxmlformats.org/officeDocument/2006/relationships/hyperlink" Target="http://tapenik.ru/dizain_skazka/skazka_12.png" TargetMode="External"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5.jpeg"  /><Relationship Id="rId3" Type="http://schemas.openxmlformats.org/officeDocument/2006/relationships/image" Target="../media/image6.jpeg"  /><Relationship Id="rId4" Type="http://schemas.openxmlformats.org/officeDocument/2006/relationships/image" Target="../media/image7.jpeg"  /><Relationship Id="rId5" Type="http://schemas.openxmlformats.org/officeDocument/2006/relationships/image" Target="../media/image8.jpeg"  /><Relationship Id="rId6" Type="http://schemas.openxmlformats.org/officeDocument/2006/relationships/slide" Target="slide2.xml"  /><Relationship Id="rId7" Type="http://schemas.openxmlformats.org/officeDocument/2006/relationships/image" Target="../media/image9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0.jpeg"  /><Relationship Id="rId3" Type="http://schemas.openxmlformats.org/officeDocument/2006/relationships/image" Target="../media/image6.jpeg"  /><Relationship Id="rId4" Type="http://schemas.openxmlformats.org/officeDocument/2006/relationships/image" Target="../media/image8.jpeg"  /><Relationship Id="rId5" Type="http://schemas.openxmlformats.org/officeDocument/2006/relationships/slide" Target="slide2.xml"  /><Relationship Id="rId6" Type="http://schemas.openxmlformats.org/officeDocument/2006/relationships/image" Target="../media/image9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1.jpeg"  /><Relationship Id="rId3" Type="http://schemas.openxmlformats.org/officeDocument/2006/relationships/image" Target="../media/image12.jpeg"  /><Relationship Id="rId4" Type="http://schemas.openxmlformats.org/officeDocument/2006/relationships/image" Target="../media/image8.jpeg"  /><Relationship Id="rId5" Type="http://schemas.openxmlformats.org/officeDocument/2006/relationships/slide" Target="slide2.xml"  /><Relationship Id="rId6" Type="http://schemas.openxmlformats.org/officeDocument/2006/relationships/image" Target="../media/image9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3.jpeg"  /><Relationship Id="rId3" Type="http://schemas.openxmlformats.org/officeDocument/2006/relationships/image" Target="../media/image14.jpeg"  /><Relationship Id="rId4" Type="http://schemas.openxmlformats.org/officeDocument/2006/relationships/image" Target="../media/image15.jpeg"  /><Relationship Id="rId5" Type="http://schemas.openxmlformats.org/officeDocument/2006/relationships/image" Target="../media/image16.jpeg"  /><Relationship Id="rId6" Type="http://schemas.openxmlformats.org/officeDocument/2006/relationships/image" Target="../media/image8.jpeg"  /><Relationship Id="rId7" Type="http://schemas.openxmlformats.org/officeDocument/2006/relationships/slide" Target="slide2.xml"  /><Relationship Id="rId8" Type="http://schemas.openxmlformats.org/officeDocument/2006/relationships/image" Target="../media/image9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7.jpeg"  /><Relationship Id="rId3" Type="http://schemas.openxmlformats.org/officeDocument/2006/relationships/image" Target="../media/image18.jpeg"  /><Relationship Id="rId4" Type="http://schemas.openxmlformats.org/officeDocument/2006/relationships/image" Target="../media/image8.jpeg"  /><Relationship Id="rId5" Type="http://schemas.openxmlformats.org/officeDocument/2006/relationships/slide" Target="slide2.xml"  /><Relationship Id="rId6" Type="http://schemas.openxmlformats.org/officeDocument/2006/relationships/image" Target="../media/image9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9.jpeg"  /><Relationship Id="rId3" Type="http://schemas.openxmlformats.org/officeDocument/2006/relationships/image" Target="../media/image20.jpeg"  /><Relationship Id="rId4" Type="http://schemas.openxmlformats.org/officeDocument/2006/relationships/image" Target="../media/image8.jpeg"  /><Relationship Id="rId5" Type="http://schemas.openxmlformats.org/officeDocument/2006/relationships/slide" Target="slide2.xml"  /><Relationship Id="rId6" Type="http://schemas.openxmlformats.org/officeDocument/2006/relationships/image" Target="../media/image9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1.jpeg"  /><Relationship Id="rId3" Type="http://schemas.openxmlformats.org/officeDocument/2006/relationships/image" Target="../media/image22.jpeg"  /><Relationship Id="rId4" Type="http://schemas.openxmlformats.org/officeDocument/2006/relationships/image" Target="../media/image8.jpeg"  /><Relationship Id="rId5" Type="http://schemas.openxmlformats.org/officeDocument/2006/relationships/slide" Target="slide2.xml"  /><Relationship Id="rId6" Type="http://schemas.openxmlformats.org/officeDocument/2006/relationships/image" Target="../media/image9.jpeg" 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2">
            <a:lum/>
          </a:blip>
          <a:stretch>
            <a:fillRect l="-11000" r="-11000"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>
              <a:defRPr/>
            </a:pPr>
            <a:r>
              <a: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ik Deco"/>
              </a:rPr>
              <a:t>ДИДАКТИЧЕСКИЕ ИГРЫ</a:t>
            </a:r>
            <a:br>
              <a: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ik Deco"/>
              </a:rPr>
            </a:br>
            <a:r>
              <a: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ik Deco"/>
              </a:rPr>
              <a:t>РУССКИЕ НАРОДНЫЕ</a:t>
            </a:r>
            <a:br>
              <a: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ik Deco"/>
              </a:rPr>
            </a:br>
            <a:r>
              <a: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ik Deco"/>
              </a:rPr>
              <a:t>СКАЗКИ</a:t>
            </a:r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ik Deco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4968552" cy="1752600"/>
          </a:xfrm>
        </p:spPr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ru-RU" sz="2800" b="1">
                <a:solidFill>
                  <a:schemeClr val="tx1"/>
                </a:solidFill>
                <a:latin typeface="Alexander"/>
                <a:ea typeface="Alexander"/>
              </a:rPr>
              <a:t>Автор: Алексеева </a:t>
            </a:r>
            <a:r>
              <a:rPr lang="ru-RU" altLang="en-US" sz="2800" b="1">
                <a:solidFill>
                  <a:schemeClr val="tx1"/>
                </a:solidFill>
                <a:latin typeface="Alexander"/>
                <a:ea typeface="Alexander"/>
              </a:rPr>
              <a:t>Н</a:t>
            </a:r>
            <a:r>
              <a:rPr lang="ru-RU" sz="2800" b="1">
                <a:solidFill>
                  <a:schemeClr val="tx1"/>
                </a:solidFill>
                <a:latin typeface="Alexander"/>
                <a:ea typeface="Alexander"/>
              </a:rPr>
              <a:t>.</a:t>
            </a:r>
            <a:r>
              <a:rPr lang="ru-RU" altLang="en-US" sz="2800" b="1">
                <a:solidFill>
                  <a:schemeClr val="tx1"/>
                </a:solidFill>
                <a:latin typeface="Alexander"/>
                <a:ea typeface="Alexander"/>
              </a:rPr>
              <a:t>С</a:t>
            </a:r>
            <a:r>
              <a:rPr lang="ru-RU" sz="2800" b="1">
                <a:solidFill>
                  <a:schemeClr val="tx1"/>
                </a:solidFill>
                <a:latin typeface="Alexander"/>
                <a:ea typeface="Alexander"/>
              </a:rPr>
              <a:t>., воспитатель </a:t>
            </a:r>
            <a:r>
              <a:rPr lang="en-US" altLang="ru-RU" sz="2800" b="1">
                <a:solidFill>
                  <a:schemeClr val="tx1"/>
                </a:solidFill>
                <a:latin typeface="Alexander"/>
                <a:ea typeface="Alexander"/>
              </a:rPr>
              <a:t>1</a:t>
            </a:r>
            <a:r>
              <a:rPr lang="ru-RU" altLang="en-US" sz="2800" b="1">
                <a:solidFill>
                  <a:schemeClr val="tx1"/>
                </a:solidFill>
                <a:latin typeface="Alexander"/>
                <a:ea typeface="Alexander"/>
              </a:rPr>
              <a:t> кв</a:t>
            </a:r>
            <a:r>
              <a:rPr lang="en-US" altLang="ru-RU" sz="2800" b="1">
                <a:solidFill>
                  <a:schemeClr val="tx1"/>
                </a:solidFill>
                <a:latin typeface="Alexander"/>
                <a:ea typeface="Alexander"/>
              </a:rPr>
              <a:t>.</a:t>
            </a:r>
            <a:r>
              <a:rPr lang="ru-RU" altLang="en-US" sz="2800" b="1">
                <a:solidFill>
                  <a:schemeClr val="tx1"/>
                </a:solidFill>
                <a:latin typeface="Alexander"/>
                <a:ea typeface="Alexander"/>
              </a:rPr>
              <a:t> категории</a:t>
            </a:r>
            <a:endParaRPr lang="ru-RU" sz="2800" b="1">
              <a:solidFill>
                <a:schemeClr val="tx1"/>
              </a:solidFill>
              <a:latin typeface="Alexander"/>
              <a:ea typeface="Alexander"/>
            </a:endParaRPr>
          </a:p>
          <a:p>
            <a:pPr lvl="0">
              <a:defRPr/>
            </a:pPr>
            <a:r>
              <a:rPr lang="ru-RU" sz="2800" b="1">
                <a:solidFill>
                  <a:schemeClr val="tx1"/>
                </a:solidFill>
                <a:latin typeface="Alexander"/>
                <a:ea typeface="Alexander"/>
              </a:rPr>
              <a:t>МБДОУ </a:t>
            </a:r>
            <a:r>
              <a:rPr lang="ru-RU" altLang="en-US" sz="2800" b="1">
                <a:solidFill>
                  <a:schemeClr val="tx1"/>
                </a:solidFill>
                <a:latin typeface="Alexander"/>
                <a:ea typeface="Alexander"/>
              </a:rPr>
              <a:t>Выездновский </a:t>
            </a:r>
          </a:p>
          <a:p>
            <a:pPr lvl="0">
              <a:defRPr/>
            </a:pPr>
            <a:r>
              <a:rPr lang="ru-RU" altLang="en-US" sz="2800" b="1">
                <a:solidFill>
                  <a:schemeClr val="tx1"/>
                </a:solidFill>
                <a:latin typeface="Alexander"/>
                <a:ea typeface="Alexander"/>
              </a:rPr>
              <a:t>д</a:t>
            </a:r>
            <a:r>
              <a:rPr lang="en-US" altLang="ru-RU" sz="2800" b="1">
                <a:solidFill>
                  <a:schemeClr val="tx1"/>
                </a:solidFill>
                <a:latin typeface="Alexander"/>
                <a:ea typeface="Alexander"/>
              </a:rPr>
              <a:t>/</a:t>
            </a:r>
            <a:r>
              <a:rPr lang="ru-RU" altLang="en-US" sz="2800" b="1">
                <a:solidFill>
                  <a:schemeClr val="tx1"/>
                </a:solidFill>
                <a:latin typeface="Alexander"/>
                <a:ea typeface="Alexander"/>
              </a:rPr>
              <a:t>с №</a:t>
            </a:r>
            <a:r>
              <a:rPr lang="en-US" altLang="ru-RU" sz="2800" b="1">
                <a:solidFill>
                  <a:schemeClr val="tx1"/>
                </a:solidFill>
                <a:latin typeface="Alexander"/>
                <a:ea typeface="Alexander"/>
              </a:rPr>
              <a:t>1</a:t>
            </a:r>
          </a:p>
        </p:txBody>
      </p:sp>
    </p:spTree>
  </p:cSld>
  <p:clrMapOvr>
    <a:masterClrMapping/>
  </p:clrMapOvr>
  <p:transition spd="med">
    <p:wipe/>
  </p:transition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6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2699792" y="260648"/>
            <a:ext cx="4608512" cy="585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Угадай силуэт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4098" name="Picture 2" descr="C:\Users\user\Desktop\Проект сказки\volshebnyi-klubochek-2 - копия (4).jpg"/>
          <p:cNvPicPr>
            <a:picLocks noChangeAspect="1" noChangeArrowheads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827584" y="1124744"/>
            <a:ext cx="2736304" cy="38716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user\Desktop\Проект сказки\skazka_13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836712"/>
            <a:ext cx="2498576" cy="4207671"/>
          </a:xfrm>
          <a:prstGeom prst="rect">
            <a:avLst/>
          </a:prstGeom>
          <a:noFill/>
        </p:spPr>
      </p:pic>
      <p:pic>
        <p:nvPicPr>
          <p:cNvPr id="5" name="Picture 2" descr="C:\Users\user\Desktop\Проект сказки\hello_html_69a0694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6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2699792" y="260648"/>
            <a:ext cx="4608512" cy="585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Угадай силуэт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6146" name="Picture 2" descr="C:\Users\user\Desktop\Проект сказки\0_87ae8_684430ed_orig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764704"/>
            <a:ext cx="2952328" cy="4271454"/>
          </a:xfrm>
          <a:prstGeom prst="rect">
            <a:avLst/>
          </a:prstGeom>
          <a:noFill/>
        </p:spPr>
      </p:pic>
      <p:pic>
        <p:nvPicPr>
          <p:cNvPr id="6147" name="Picture 3" descr="C:\Users\user\Desktop\Проект сказки\volshebnyi-klubochek-2 - копия.jpg"/>
          <p:cNvPicPr>
            <a:picLocks noChangeAspect="1" noChangeArrowheads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251520" y="1628800"/>
            <a:ext cx="4494563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user\Desktop\Проект сказки\hello_html_69a0694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12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2411760" y="260648"/>
            <a:ext cx="3240360" cy="585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Найди пару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5" name="Picture 3" descr="C:\Users\user\Desktop\Проект сказки\skazka_12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272" y="2770853"/>
            <a:ext cx="2123728" cy="2658199"/>
          </a:xfrm>
          <a:prstGeom prst="rect">
            <a:avLst/>
          </a:prstGeom>
          <a:noFill/>
        </p:spPr>
      </p:pic>
      <p:pic>
        <p:nvPicPr>
          <p:cNvPr id="7" name="Picture 5" descr="C:\Users\user\Desktop\Проект сказки\kuritsa-3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3435268"/>
            <a:ext cx="1728192" cy="1878629"/>
          </a:xfrm>
          <a:prstGeom prst="rect">
            <a:avLst/>
          </a:prstGeom>
          <a:noFill/>
        </p:spPr>
      </p:pic>
      <p:pic>
        <p:nvPicPr>
          <p:cNvPr id="7176" name="Picture 8" descr="C:\Users\user\Desktop\Проект сказки\1437413355_mm4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4" y="2420888"/>
            <a:ext cx="3045718" cy="3045718"/>
          </a:xfrm>
          <a:prstGeom prst="rect">
            <a:avLst/>
          </a:prstGeom>
          <a:noFill/>
        </p:spPr>
      </p:pic>
      <p:pic>
        <p:nvPicPr>
          <p:cNvPr id="14" name="Picture 5" descr="C:\Users\user\Desktop\Проект сказки\7f48faf0f807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2852936"/>
            <a:ext cx="1800200" cy="2073980"/>
          </a:xfrm>
          <a:prstGeom prst="rect">
            <a:avLst/>
          </a:prstGeom>
          <a:noFill/>
        </p:spPr>
      </p:pic>
      <p:pic>
        <p:nvPicPr>
          <p:cNvPr id="15" name="Picture 7" descr="C:\Users\user\Desktop\Проект сказки\63145954_1282676666_04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400" y="836712"/>
            <a:ext cx="2133600" cy="1962150"/>
          </a:xfrm>
          <a:prstGeom prst="rect">
            <a:avLst/>
          </a:prstGeom>
          <a:noFill/>
        </p:spPr>
      </p:pic>
      <p:pic>
        <p:nvPicPr>
          <p:cNvPr id="7175" name="Picture 7" descr="C:\Users\user\Desktop\Проект сказки\83717215_image.pn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584" y="980728"/>
            <a:ext cx="1411092" cy="1922613"/>
          </a:xfrm>
          <a:prstGeom prst="rect">
            <a:avLst/>
          </a:prstGeom>
          <a:noFill/>
        </p:spPr>
      </p:pic>
      <p:pic>
        <p:nvPicPr>
          <p:cNvPr id="7171" name="Picture 3" descr="C:\Users\user\Desktop\Проект сказки\4250938.pn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>
          <a:xfrm rot="19361624">
            <a:off x="2545979" y="1743196"/>
            <a:ext cx="784025" cy="1020866"/>
          </a:xfrm>
          <a:prstGeom prst="rect">
            <a:avLst/>
          </a:prstGeom>
          <a:noFill/>
        </p:spPr>
      </p:pic>
      <p:pic>
        <p:nvPicPr>
          <p:cNvPr id="7170" name="Picture 2" descr="C:\Users\user\Desktop\Проект сказки\6.jpg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03913" y="727107"/>
            <a:ext cx="2700199" cy="2701893"/>
          </a:xfrm>
          <a:prstGeom prst="rect">
            <a:avLst/>
          </a:prstGeom>
          <a:noFill/>
        </p:spPr>
      </p:pic>
      <p:pic>
        <p:nvPicPr>
          <p:cNvPr id="11" name="Picture 2" descr="C:\Users\user\Desktop\Проект сказки\hello_html_69a0694b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childTnLst>
                                    <p:animMotion origin="layout" path="M -4.72222E-06 -1.85185E-06 L 0.15921 0.35347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childTnLst>
                                    <p:animMotion origin="layout" path="M -3.61111E-06 2.22222E-06 L 0.29132 0.40949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childTnLst>
                                    <p:animMotion origin="layout" path="M 4.16667E-06 4.81481E-06 L 0.22239 0.39097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childTnLst>
                                    <p:animMotion origin="layout" path="M -3.33333E-06 3.7037E-06 L -0.8085 0.43449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12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2771800" y="188640"/>
            <a:ext cx="32403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Найди пару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8194" name="Picture 2" descr="C:\Users\user\Desktop\Проект сказки\10391087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3573016"/>
            <a:ext cx="1417637" cy="1463675"/>
          </a:xfrm>
          <a:prstGeom prst="rect">
            <a:avLst/>
          </a:prstGeom>
          <a:noFill/>
        </p:spPr>
      </p:pic>
      <p:pic>
        <p:nvPicPr>
          <p:cNvPr id="8198" name="Picture 6" descr="C:\Users\user\Desktop\Проект сказки\87010807_large_Lebedi_na_prozr_fone__17_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2780928"/>
            <a:ext cx="3155260" cy="2169241"/>
          </a:xfrm>
          <a:prstGeom prst="rect">
            <a:avLst/>
          </a:prstGeom>
          <a:noFill/>
        </p:spPr>
      </p:pic>
      <p:pic>
        <p:nvPicPr>
          <p:cNvPr id="14" name="Picture 4" descr="C:\Users\user\Desktop\Проект сказки\0_12a5f1_a4c6f76d__orig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2933634"/>
            <a:ext cx="1512168" cy="2396173"/>
          </a:xfrm>
          <a:prstGeom prst="rect">
            <a:avLst/>
          </a:prstGeom>
          <a:noFill/>
        </p:spPr>
      </p:pic>
      <p:pic>
        <p:nvPicPr>
          <p:cNvPr id="15" name="Picture 5" descr="C:\Users\user\Desktop\Проект сказки\0_12a5ee_a265dbac__orig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2320" y="1484784"/>
            <a:ext cx="868896" cy="1585148"/>
          </a:xfrm>
          <a:prstGeom prst="rect">
            <a:avLst/>
          </a:prstGeom>
          <a:noFill/>
        </p:spPr>
      </p:pic>
      <p:pic>
        <p:nvPicPr>
          <p:cNvPr id="8200" name="Picture 8" descr="C:\Users\user\Desktop\Проект сказки\dir7pBKrT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2368" y="1307361"/>
            <a:ext cx="1655624" cy="1655624"/>
          </a:xfrm>
          <a:prstGeom prst="rect">
            <a:avLst/>
          </a:prstGeom>
          <a:noFill/>
        </p:spPr>
      </p:pic>
      <p:pic>
        <p:nvPicPr>
          <p:cNvPr id="19" name="Picture 4" descr="C:\Users\user\Desktop\Проект сказки\4462077.pn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6507" y="3501008"/>
            <a:ext cx="1317493" cy="1429395"/>
          </a:xfrm>
          <a:prstGeom prst="rect">
            <a:avLst/>
          </a:prstGeom>
          <a:noFill/>
        </p:spPr>
      </p:pic>
      <p:pic>
        <p:nvPicPr>
          <p:cNvPr id="20" name="Picture 6" descr="C:\Users\user\Desktop\Проект сказки\teremok28.gif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536" y="764704"/>
            <a:ext cx="1728192" cy="1844107"/>
          </a:xfrm>
          <a:prstGeom prst="rect">
            <a:avLst/>
          </a:prstGeom>
          <a:noFill/>
        </p:spPr>
      </p:pic>
      <p:pic>
        <p:nvPicPr>
          <p:cNvPr id="8201" name="Picture 9" descr="C:\Users\user\Desktop\Проект сказки\83_catalog.gif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20073" y="1412776"/>
            <a:ext cx="1208170" cy="1750297"/>
          </a:xfrm>
          <a:prstGeom prst="rect">
            <a:avLst/>
          </a:prstGeom>
          <a:noFill/>
        </p:spPr>
      </p:pic>
      <p:pic>
        <p:nvPicPr>
          <p:cNvPr id="12" name="Picture 2" descr="C:\Users\user\Desktop\Проект сказки\hello_html_69a0694b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childTnLst>
                                    <p:animMotion origin="layout" path="M -3.61111E-06 -3.33333E-06 L 0.68525 0.43264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childTnLst>
                                    <p:animMotion origin="layout" path="M -3.33333E-06 -2.59259E-06 L 0.33073 0.28334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childTnLst>
                                    <p:animMotion origin="layout" path="M 0.01579 -0.01203 L -0.27066 0.35394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childTnLst>
                                    <p:animMotion origin="layout" path="M 0 -4.44444E-06 L -0.68542 0.33612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13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251520" y="188640"/>
            <a:ext cx="2664296" cy="933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КТО ЛИШНИЙ?</a:t>
            </a:r>
            <a:endParaRPr lang="ru-RU" sz="28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39616" y="116632"/>
            <a:ext cx="5256584" cy="938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i="1">
                <a:solidFill>
                  <a:schemeClr val="bg1"/>
                </a:solidFill>
                <a:latin typeface="Bookman Old Style"/>
              </a:rPr>
              <a:t>Выбрать героев сказки «Теремок».</a:t>
            </a:r>
          </a:p>
        </p:txBody>
      </p:sp>
      <p:pic>
        <p:nvPicPr>
          <p:cNvPr id="9218" name="Picture 2" descr="C:\Users\user\Desktop\Проект сказки\109819833_________4____ROS__novuyy_razmer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484784"/>
            <a:ext cx="1551760" cy="1591295"/>
          </a:xfrm>
          <a:prstGeom prst="rect">
            <a:avLst/>
          </a:prstGeom>
          <a:noFill/>
        </p:spPr>
      </p:pic>
      <p:pic>
        <p:nvPicPr>
          <p:cNvPr id="9219" name="Picture 3" descr="C:\Users\user\Desktop\Проект сказки\4462077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264" y="3933056"/>
            <a:ext cx="1240448" cy="1345806"/>
          </a:xfrm>
          <a:prstGeom prst="rect">
            <a:avLst/>
          </a:prstGeom>
          <a:noFill/>
        </p:spPr>
      </p:pic>
      <p:pic>
        <p:nvPicPr>
          <p:cNvPr id="9220" name="Picture 4" descr="C:\Users\user\Desktop\Проект сказки\109177856_medved152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980728"/>
            <a:ext cx="1909161" cy="2320876"/>
          </a:xfrm>
          <a:prstGeom prst="rect">
            <a:avLst/>
          </a:prstGeom>
          <a:noFill/>
        </p:spPr>
      </p:pic>
      <p:pic>
        <p:nvPicPr>
          <p:cNvPr id="9221" name="Picture 5" descr="C:\Users\user\Desktop\Проект сказки\109820336___13_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3429000"/>
            <a:ext cx="1512168" cy="1928083"/>
          </a:xfrm>
          <a:prstGeom prst="rect">
            <a:avLst/>
          </a:prstGeom>
          <a:noFill/>
        </p:spPr>
      </p:pic>
      <p:pic>
        <p:nvPicPr>
          <p:cNvPr id="9222" name="Picture 6" descr="C:\Users\user\Desktop\Проект сказки\109820109_7A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9952" y="1124744"/>
            <a:ext cx="1656184" cy="2062352"/>
          </a:xfrm>
          <a:prstGeom prst="rect">
            <a:avLst/>
          </a:prstGeom>
          <a:noFill/>
        </p:spPr>
      </p:pic>
      <p:pic>
        <p:nvPicPr>
          <p:cNvPr id="9223" name="Picture 7" descr="C:\Users\user\Desktop\Проект сказки\109819937_large___novuyR.pn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568" y="3356992"/>
            <a:ext cx="1953022" cy="2093807"/>
          </a:xfrm>
          <a:prstGeom prst="rect">
            <a:avLst/>
          </a:prstGeom>
          <a:noFill/>
        </p:spPr>
      </p:pic>
      <p:pic>
        <p:nvPicPr>
          <p:cNvPr id="9224" name="Picture 8" descr="C:\Users\user\Desktop\Проект сказки\kuritsa-3.pn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11760" y="1412776"/>
            <a:ext cx="1296144" cy="1408635"/>
          </a:xfrm>
          <a:prstGeom prst="rect">
            <a:avLst/>
          </a:prstGeom>
          <a:noFill/>
        </p:spPr>
      </p:pic>
      <p:pic>
        <p:nvPicPr>
          <p:cNvPr id="9225" name="Picture 9" descr="C:\Users\user\Desktop\Проект сказки\2400622-0b41b48d51425cda.png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2360" y="3068960"/>
            <a:ext cx="1076325" cy="990600"/>
          </a:xfrm>
          <a:prstGeom prst="rect">
            <a:avLst/>
          </a:prstGeom>
          <a:noFill/>
        </p:spPr>
      </p:pic>
      <p:pic>
        <p:nvPicPr>
          <p:cNvPr id="9226" name="Picture 10" descr="C:\Users\user\Desktop\Проект сказки\skazka_13.png"/>
          <p:cNvPicPr>
            <a:picLocks noChangeAspect="1" noChangeArrowheads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59832" y="2996952"/>
            <a:ext cx="1490464" cy="2509982"/>
          </a:xfrm>
          <a:prstGeom prst="rect">
            <a:avLst/>
          </a:prstGeom>
          <a:noFill/>
        </p:spPr>
      </p:pic>
      <p:pic>
        <p:nvPicPr>
          <p:cNvPr id="14" name="Picture 2" descr="C:\Users\user\Desktop\Проект сказки\hello_html_69a0694b.pn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childTnLst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 nodeType="clickPar">
                      <p:stCondLst>
                        <p:cond delay="0"/>
                      </p:stCondLst>
                      <p:childTnLst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2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fill="hold" nodeType="clickEffect">
                                  <p:childTnLst>
                                    <p:animClr clrSpc="rgb" dir="cw">
                                      <p:cBhvr>
                                        <p:cTn id="61" dur="1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2" dur="1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9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 nodeType="clickPar">
                      <p:stCondLst>
                        <p:cond delay="0"/>
                      </p:stCondLst>
                      <p:childTnLst>
                        <p:par>
                          <p:cTn id="7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2" presetClass="emph" presetSubtype="0" fill="hold" nodeType="clickEffect">
                                  <p:childTnLst>
                                    <p:animClr clrSpc="rgb" dir="cw">
                                      <p:cBhvr>
                                        <p:cTn id="74" dur="1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5" dur="1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6" dur="1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12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2664296" cy="933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КТО ЛИШНИЙ?</a:t>
            </a:r>
            <a:endParaRPr lang="ru-RU" sz="28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7566" y="116632"/>
            <a:ext cx="6552730" cy="938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i="1">
                <a:solidFill>
                  <a:schemeClr val="bg1"/>
                </a:solidFill>
                <a:latin typeface="Bookman Old Style"/>
              </a:rPr>
              <a:t>Выбрать героев сказки </a:t>
            </a:r>
          </a:p>
          <a:p>
            <a:pPr lvl="0" algn="ctr">
              <a:defRPr/>
            </a:pPr>
            <a:r>
              <a:rPr lang="ru-RU" sz="2800" b="1" i="1">
                <a:solidFill>
                  <a:schemeClr val="bg1"/>
                </a:solidFill>
                <a:latin typeface="Bookman Old Style"/>
              </a:rPr>
              <a:t>«Гуси-лебеди»</a:t>
            </a:r>
          </a:p>
        </p:txBody>
      </p:sp>
      <p:pic>
        <p:nvPicPr>
          <p:cNvPr id="6" name="Picture 9" descr="C:\Users\user\Desktop\Проект сказки\83_catalog.gi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1268760"/>
            <a:ext cx="1307579" cy="1894313"/>
          </a:xfrm>
          <a:prstGeom prst="rect">
            <a:avLst/>
          </a:prstGeom>
          <a:noFill/>
        </p:spPr>
      </p:pic>
      <p:pic>
        <p:nvPicPr>
          <p:cNvPr id="7" name="Picture 6" descr="C:\Users\user\Desktop\Проект сказки\87010807_large_Lebedi_na_prozr_fone__17_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3618022"/>
            <a:ext cx="2880320" cy="1980220"/>
          </a:xfrm>
          <a:prstGeom prst="rect">
            <a:avLst/>
          </a:prstGeom>
          <a:noFill/>
        </p:spPr>
      </p:pic>
      <p:pic>
        <p:nvPicPr>
          <p:cNvPr id="8" name="Picture 2" descr="C:\Users\user\Desktop\Проект сказки\0_893f7_2a70aefc_orig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2924944"/>
            <a:ext cx="2270661" cy="2289052"/>
          </a:xfrm>
          <a:prstGeom prst="rect">
            <a:avLst/>
          </a:prstGeom>
          <a:noFill/>
        </p:spPr>
      </p:pic>
      <p:pic>
        <p:nvPicPr>
          <p:cNvPr id="10242" name="Picture 2" descr="C:\Users\user\Desktop\Проект сказки\Mashenka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3848" y="1340768"/>
            <a:ext cx="1164584" cy="2311202"/>
          </a:xfrm>
          <a:prstGeom prst="rect">
            <a:avLst/>
          </a:prstGeom>
          <a:noFill/>
        </p:spPr>
      </p:pic>
      <p:pic>
        <p:nvPicPr>
          <p:cNvPr id="10243" name="Picture 3" descr="C:\Users\user\Desktop\Проект сказки\0_f1330_3570882d_orig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576" y="1484784"/>
            <a:ext cx="1379537" cy="1885950"/>
          </a:xfrm>
          <a:prstGeom prst="rect">
            <a:avLst/>
          </a:prstGeom>
          <a:noFill/>
        </p:spPr>
      </p:pic>
      <p:pic>
        <p:nvPicPr>
          <p:cNvPr id="10244" name="Picture 4" descr="C:\Users\user\Desktop\Проект сказки\0_b6590_3f9a7978_orig.pn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6296" y="620688"/>
            <a:ext cx="1232576" cy="2166739"/>
          </a:xfrm>
          <a:prstGeom prst="rect">
            <a:avLst/>
          </a:prstGeom>
          <a:noFill/>
        </p:spPr>
      </p:pic>
      <p:pic>
        <p:nvPicPr>
          <p:cNvPr id="10245" name="Picture 5" descr="C:\Users\user\Desktop\Проект сказки\15559841.pn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512" y="3212976"/>
            <a:ext cx="1512168" cy="2364061"/>
          </a:xfrm>
          <a:prstGeom prst="rect">
            <a:avLst/>
          </a:prstGeom>
          <a:noFill/>
        </p:spPr>
      </p:pic>
      <p:pic>
        <p:nvPicPr>
          <p:cNvPr id="10246" name="Picture 6" descr="C:\Users\user\Desktop\Проект сказки\dd30798d9eba79bd993c469e60c1f40b.png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2240" y="3352326"/>
            <a:ext cx="2160240" cy="1985221"/>
          </a:xfrm>
          <a:prstGeom prst="rect">
            <a:avLst/>
          </a:prstGeom>
          <a:noFill/>
        </p:spPr>
      </p:pic>
      <p:pic>
        <p:nvPicPr>
          <p:cNvPr id="12" name="Picture 2" descr="C:\Users\user\Desktop\Проект сказки\hello_html_69a0694b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nodeType="clickEffect"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xit" presetSubtype="0" decel="100000" fill="hold" nodeType="clickEffect"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xit" presetSubtype="0" decel="100000" fill="hold" nodeType="clickEffect"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4" presetClass="exit" presetSubtype="0" decel="100000" fill="hold" nodeType="clickEffect"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xit" presetSubtype="0" decel="100000" fill="hold" nodeType="clickEffect"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nodeType="clickEffect">
                                  <p:childTnLst>
                                    <p:animClr clrSpc="rgb" dir="cw">
                                      <p:cBhvr>
                                        <p:cTn id="66" dur="1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 nodeType="clickPar">
                      <p:stCondLst>
                        <p:cond delay="0"/>
                      </p:stCondLst>
                      <p:childTnLst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2" presetClass="emph" presetSubtype="0" fill="hold" nodeType="clickEffect">
                                  <p:childTnLst>
                                    <p:animClr clrSpc="rgb" dir="cw">
                                      <p:cBhvr>
                                        <p:cTn id="79" dur="1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0" dur="1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1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11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263352" y="0"/>
            <a:ext cx="2664296" cy="931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КТО ЛИШНИЙ?</a:t>
            </a:r>
            <a:endParaRPr lang="ru-RU" sz="28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1624" y="188640"/>
            <a:ext cx="5760640" cy="933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i="1">
                <a:solidFill>
                  <a:schemeClr val="bg1"/>
                </a:solidFill>
                <a:latin typeface="Bookman Old Style"/>
              </a:rPr>
              <a:t>Выбрать героев сказки «Заюшкина избушка»</a:t>
            </a:r>
          </a:p>
        </p:txBody>
      </p:sp>
      <p:pic>
        <p:nvPicPr>
          <p:cNvPr id="11266" name="Picture 2" descr="C:\Users\user\Desktop\Проект сказки\15559841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7177" y="2996952"/>
            <a:ext cx="1526823" cy="2386972"/>
          </a:xfrm>
          <a:prstGeom prst="rect">
            <a:avLst/>
          </a:prstGeom>
          <a:noFill/>
        </p:spPr>
      </p:pic>
      <p:pic>
        <p:nvPicPr>
          <p:cNvPr id="11267" name="Picture 3" descr="C:\Users\user\Desktop\Проект сказки\0_ae1d0_43491223_S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310884"/>
            <a:ext cx="2232248" cy="2541060"/>
          </a:xfrm>
          <a:prstGeom prst="rect">
            <a:avLst/>
          </a:prstGeom>
          <a:noFill/>
        </p:spPr>
      </p:pic>
      <p:pic>
        <p:nvPicPr>
          <p:cNvPr id="11268" name="Picture 4" descr="C:\Users\user\Desktop\Проект сказки\1439296096_animals-collection-5-16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1136700"/>
            <a:ext cx="1944216" cy="2510981"/>
          </a:xfrm>
          <a:prstGeom prst="rect">
            <a:avLst/>
          </a:prstGeom>
          <a:noFill/>
        </p:spPr>
      </p:pic>
      <p:pic>
        <p:nvPicPr>
          <p:cNvPr id="11269" name="Picture 5" descr="C:\Users\user\Desktop\Проект сказки\zhuchka6.pn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632" y="3501008"/>
            <a:ext cx="1259632" cy="1875937"/>
          </a:xfrm>
          <a:prstGeom prst="rect">
            <a:avLst/>
          </a:prstGeom>
          <a:noFill/>
        </p:spPr>
      </p:pic>
      <p:pic>
        <p:nvPicPr>
          <p:cNvPr id="11270" name="Picture 6" descr="C:\Users\user\Desktop\Проект сказки\129210193_______________3408998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5816" y="3140968"/>
            <a:ext cx="2304256" cy="2377244"/>
          </a:xfrm>
          <a:prstGeom prst="rect">
            <a:avLst/>
          </a:prstGeom>
          <a:noFill/>
        </p:spPr>
      </p:pic>
      <p:pic>
        <p:nvPicPr>
          <p:cNvPr id="11271" name="Picture 7" descr="C:\Users\user\Desktop\Проект сказки\4462077.pn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2120" y="4077072"/>
            <a:ext cx="1189713" cy="1290762"/>
          </a:xfrm>
          <a:prstGeom prst="rect">
            <a:avLst/>
          </a:prstGeom>
          <a:noFill/>
        </p:spPr>
      </p:pic>
      <p:pic>
        <p:nvPicPr>
          <p:cNvPr id="11272" name="Picture 8" descr="C:\Users\user\Desktop\Проект сказки\0_87bdb_11fdb41f_orig.pn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9832" y="1268760"/>
            <a:ext cx="1152128" cy="1900175"/>
          </a:xfrm>
          <a:prstGeom prst="rect">
            <a:avLst/>
          </a:prstGeom>
          <a:noFill/>
        </p:spPr>
      </p:pic>
      <p:pic>
        <p:nvPicPr>
          <p:cNvPr id="11273" name="Picture 9" descr="C:\Users\user\Desktop\Проект сказки\0_9052e_39a29c7f_orig.png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24328" y="1052736"/>
            <a:ext cx="1175023" cy="1408268"/>
          </a:xfrm>
          <a:prstGeom prst="rect">
            <a:avLst/>
          </a:prstGeom>
          <a:noFill/>
        </p:spPr>
      </p:pic>
      <p:pic>
        <p:nvPicPr>
          <p:cNvPr id="10242" name="Picture 2" descr="C:\Users\user\Desktop\Проект сказки\hello_html_69a0694b.png"/>
          <p:cNvPicPr>
            <a:picLocks noChangeAspect="1" noChangeArrowheads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2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nodeType="clickEffect"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2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nodeType="clickEffect"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2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2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12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 nodeType="clickPar">
                      <p:stCondLst>
                        <p:cond delay="0"/>
                      </p:stCondLst>
                      <p:childTnLst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mph" presetSubtype="0" fill="hold" nodeType="clickEffect">
                                  <p:childTnLst>
                                    <p:animRot by="21600000">
                                      <p:cBhvr>
                                        <p:cTn id="59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1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5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1331640" y="188640"/>
            <a:ext cx="71287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Узнай сказку по иллюстрации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1026" name="Picture 2" descr="C:\Users\user\Desktop\Проект сказки\Отгадай сказку\колобок 2 - копия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836712"/>
            <a:ext cx="5616623" cy="393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635896" y="4797152"/>
            <a:ext cx="1440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ОТВЕТ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797152"/>
            <a:ext cx="1872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КОЛОБОК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7" name="Picture 2" descr="C:\Users\user\Desktop\Проект сказки\hello_html_69a0694b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5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1331640" y="188640"/>
            <a:ext cx="71287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Узнай сказку по иллюстрации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4797152"/>
            <a:ext cx="1440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ОТВЕТ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4797152"/>
            <a:ext cx="47525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ПО ЩУЧЬЕМУ ВЕЛЕНИЮ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2050" name="Picture 2" descr="C:\Users\user\Desktop\Проект сказки\Отгадай сказку\Емеля - копия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764704"/>
            <a:ext cx="5688632" cy="399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user\Desktop\Проект сказки\hello_html_69a0694b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5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1331640" y="188640"/>
            <a:ext cx="71287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Узнай сказку по иллюстрации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4797152"/>
            <a:ext cx="1440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ОТВЕТ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4797152"/>
            <a:ext cx="5844480" cy="506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ГУСИ-ЛЕБЕДИ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3074" name="Picture 2" descr="C:\Users\user\Desktop\Проект сказки\Отгадай сказку\гуси лебеди - копия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836712"/>
            <a:ext cx="5616624" cy="3896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user\Desktop\Проект сказки\hello_html_69a0694b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11">
            <a:lum/>
          </a:blip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" name="Picture 2" descr="C:\Users\user\Desktop\Проект сказки\67130441_1290856486_svitolk07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5400000">
            <a:off x="6596125" y="2845035"/>
            <a:ext cx="1008112" cy="3040138"/>
          </a:xfrm>
          <a:prstGeom prst="rect">
            <a:avLst/>
          </a:prstGeom>
          <a:noFill/>
        </p:spPr>
      </p:pic>
      <p:pic>
        <p:nvPicPr>
          <p:cNvPr id="11267" name="Picture 3" descr="C:\Users\user\Desktop\Проект сказки\114708127_large__7_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195736" y="1196752"/>
            <a:ext cx="4400161" cy="4625132"/>
          </a:xfrm>
          <a:prstGeom prst="rect">
            <a:avLst/>
          </a:prstGeom>
          <a:noFill/>
        </p:spPr>
      </p:pic>
      <p:pic>
        <p:nvPicPr>
          <p:cNvPr id="16" name="Picture 2" descr="C:\Users\user\Desktop\Проект сказки\67130441_1290856486_svitolk07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5400000">
            <a:off x="835485" y="2989051"/>
            <a:ext cx="1152128" cy="2464074"/>
          </a:xfrm>
          <a:prstGeom prst="rect">
            <a:avLst/>
          </a:prstGeom>
          <a:noFill/>
        </p:spPr>
      </p:pic>
      <p:pic>
        <p:nvPicPr>
          <p:cNvPr id="15" name="Picture 2" descr="C:\Users\user\Desktop\Проект сказки\67130441_1290856486_svitolk07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5400000">
            <a:off x="3427773" y="2052947"/>
            <a:ext cx="1296144" cy="3040138"/>
          </a:xfrm>
          <a:prstGeom prst="rect">
            <a:avLst/>
          </a:prstGeom>
          <a:noFill/>
        </p:spPr>
      </p:pic>
      <p:pic>
        <p:nvPicPr>
          <p:cNvPr id="14" name="Picture 2" descr="C:\Users\user\Desktop\Проект сказки\67130441_1290856486_svitolk07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5400000">
            <a:off x="7083871" y="1080839"/>
            <a:ext cx="1080120" cy="3040138"/>
          </a:xfrm>
          <a:prstGeom prst="rect">
            <a:avLst/>
          </a:prstGeom>
          <a:noFill/>
        </p:spPr>
      </p:pic>
      <p:pic>
        <p:nvPicPr>
          <p:cNvPr id="13" name="Picture 2" descr="C:\Users\user\Desktop\Проект сказки\67130441_1290856486_svitolk07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5400000">
            <a:off x="5732029" y="-827373"/>
            <a:ext cx="864096" cy="3040138"/>
          </a:xfrm>
          <a:prstGeom prst="rect">
            <a:avLst/>
          </a:prstGeom>
          <a:noFill/>
        </p:spPr>
      </p:pic>
      <p:pic>
        <p:nvPicPr>
          <p:cNvPr id="12" name="Picture 2" descr="C:\Users\user\Desktop\Проект сказки\67130441_1290856486_svitolk07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5400000">
            <a:off x="3643797" y="4285195"/>
            <a:ext cx="1152128" cy="3040138"/>
          </a:xfrm>
          <a:prstGeom prst="rect">
            <a:avLst/>
          </a:prstGeom>
          <a:noFill/>
        </p:spPr>
      </p:pic>
      <p:pic>
        <p:nvPicPr>
          <p:cNvPr id="11266" name="Picture 2" descr="C:\Users\user\Desktop\Проект сказки\67130441_1290856486_svitolk07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5400000">
            <a:off x="1619673" y="-963486"/>
            <a:ext cx="864095" cy="360040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67744" y="1844824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ntikvar Shadow" pitchFamily="34" charset="0"/>
              </a:rPr>
              <a:t>ЛУКОМОРЬЕ</a:t>
            </a:r>
            <a:endParaRPr lang="ru-RU" sz="32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ntikvar Shadow" pitchFamily="34" charset="0"/>
            </a:endParaRPr>
          </a:p>
        </p:txBody>
      </p:sp>
      <p:sp>
        <p:nvSpPr>
          <p:cNvPr id="5" name="Скругленный прямоугольник 4">
            <a:hlinkClick r:id="rId7" action="ppaction://hlinksldjump"/>
          </p:cNvPr>
          <p:cNvSpPr/>
          <p:nvPr/>
        </p:nvSpPr>
        <p:spPr>
          <a:xfrm>
            <a:off x="6156176" y="4005064"/>
            <a:ext cx="1944216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663300"/>
                </a:solidFill>
                <a:latin typeface="Antikvar Shadow" pitchFamily="34" charset="0"/>
              </a:rPr>
              <a:t>КТО </a:t>
            </a:r>
          </a:p>
          <a:p>
            <a:pPr algn="ctr"/>
            <a:r>
              <a:rPr lang="ru-RU" b="1" smtClean="0">
                <a:solidFill>
                  <a:srgbClr val="663300"/>
                </a:solidFill>
                <a:latin typeface="Antikvar Shadow" pitchFamily="34" charset="0"/>
              </a:rPr>
              <a:t>ЛИШНИЙ?</a:t>
            </a:r>
            <a:endParaRPr lang="ru-RU" b="1">
              <a:solidFill>
                <a:srgbClr val="663300"/>
              </a:solidFill>
              <a:latin typeface="Antikvar Shadow" pitchFamily="34" charset="0"/>
            </a:endParaRPr>
          </a:p>
        </p:txBody>
      </p:sp>
      <p:sp>
        <p:nvSpPr>
          <p:cNvPr id="6" name="Скругленный прямоугольник 5">
            <a:hlinkClick r:id="rId9" action="ppaction://hlinksldjump"/>
          </p:cNvPr>
          <p:cNvSpPr/>
          <p:nvPr/>
        </p:nvSpPr>
        <p:spPr>
          <a:xfrm>
            <a:off x="3203848" y="5445224"/>
            <a:ext cx="1944216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663300"/>
                </a:solidFill>
                <a:latin typeface="Antikvar Shadow" pitchFamily="34" charset="0"/>
              </a:rPr>
              <a:t>ПУТАНИЦА</a:t>
            </a:r>
            <a:endParaRPr lang="ru-RU" b="1">
              <a:solidFill>
                <a:srgbClr val="663300"/>
              </a:solidFill>
              <a:latin typeface="Antikvar Shadow" pitchFamily="34" charset="0"/>
            </a:endParaRPr>
          </a:p>
        </p:txBody>
      </p:sp>
      <p:sp>
        <p:nvSpPr>
          <p:cNvPr id="7" name="Скругленный прямоугольник 6">
            <a:hlinkClick r:id="rId8" action="ppaction://hlinksldjump"/>
          </p:cNvPr>
          <p:cNvSpPr/>
          <p:nvPr/>
        </p:nvSpPr>
        <p:spPr>
          <a:xfrm>
            <a:off x="5220072" y="476672"/>
            <a:ext cx="1944216" cy="5040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663300"/>
                </a:solidFill>
                <a:latin typeface="Antikvar Shadow" pitchFamily="34" charset="0"/>
              </a:rPr>
              <a:t>ЗАПЛАТКА</a:t>
            </a:r>
            <a:endParaRPr lang="ru-RU" b="1">
              <a:solidFill>
                <a:srgbClr val="663300"/>
              </a:solidFill>
              <a:latin typeface="Antikvar Shadow" pitchFamily="34" charset="0"/>
            </a:endParaRPr>
          </a:p>
        </p:txBody>
      </p:sp>
      <p:sp>
        <p:nvSpPr>
          <p:cNvPr id="8" name="Скругленный прямоугольник 7">
            <a:hlinkClick r:id="rId6" action="ppaction://hlinksldjump"/>
          </p:cNvPr>
          <p:cNvSpPr/>
          <p:nvPr/>
        </p:nvSpPr>
        <p:spPr>
          <a:xfrm>
            <a:off x="3131840" y="3212976"/>
            <a:ext cx="1728192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663300"/>
                </a:solidFill>
                <a:latin typeface="Antikvar Shadow" pitchFamily="34" charset="0"/>
              </a:rPr>
              <a:t>УГАДАЙ </a:t>
            </a:r>
          </a:p>
          <a:p>
            <a:pPr algn="ctr"/>
            <a:r>
              <a:rPr lang="ru-RU" b="1" smtClean="0">
                <a:solidFill>
                  <a:srgbClr val="663300"/>
                </a:solidFill>
                <a:latin typeface="Antikvar Shadow" pitchFamily="34" charset="0"/>
              </a:rPr>
              <a:t>СИЛУЭТ</a:t>
            </a:r>
            <a:endParaRPr lang="ru-RU" b="1">
              <a:solidFill>
                <a:srgbClr val="663300"/>
              </a:solidFill>
              <a:latin typeface="Antikvar Shadow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32240" y="2204864"/>
            <a:ext cx="1656184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663300"/>
                </a:solidFill>
                <a:latin typeface="Antikvar Shadow" pitchFamily="34" charset="0"/>
              </a:rPr>
              <a:t>НАЙДИ </a:t>
            </a:r>
          </a:p>
          <a:p>
            <a:pPr algn="ctr"/>
            <a:r>
              <a:rPr lang="ru-RU" b="1" smtClean="0">
                <a:solidFill>
                  <a:srgbClr val="663300"/>
                </a:solidFill>
                <a:latin typeface="Antikvar Shadow" pitchFamily="34" charset="0"/>
              </a:rPr>
              <a:t>ПАРУ</a:t>
            </a:r>
            <a:endParaRPr lang="ru-RU" b="1">
              <a:solidFill>
                <a:srgbClr val="663300"/>
              </a:solidFill>
              <a:latin typeface="Antikvar Shadow" pitchFamily="34" charset="0"/>
            </a:endParaRPr>
          </a:p>
        </p:txBody>
      </p:sp>
      <p:sp>
        <p:nvSpPr>
          <p:cNvPr id="10" name="Скругленный прямоугольник 9">
            <a:hlinkClick r:id="rId5" action="ppaction://hlinksldjump"/>
          </p:cNvPr>
          <p:cNvSpPr/>
          <p:nvPr/>
        </p:nvSpPr>
        <p:spPr>
          <a:xfrm>
            <a:off x="467544" y="3861048"/>
            <a:ext cx="1728192" cy="6480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663300"/>
                </a:solidFill>
                <a:latin typeface="Antikvar Shadow" pitchFamily="34" charset="0"/>
              </a:rPr>
              <a:t>БЮРО </a:t>
            </a:r>
          </a:p>
          <a:p>
            <a:pPr algn="ctr"/>
            <a:r>
              <a:rPr lang="ru-RU" b="1" smtClean="0">
                <a:solidFill>
                  <a:srgbClr val="663300"/>
                </a:solidFill>
                <a:latin typeface="Antikvar Shadow" pitchFamily="34" charset="0"/>
              </a:rPr>
              <a:t>НАХОДОК</a:t>
            </a:r>
            <a:endParaRPr lang="ru-RU" b="1">
              <a:solidFill>
                <a:srgbClr val="663300"/>
              </a:solidFill>
              <a:latin typeface="Antikvar Shadow" pitchFamily="34" charset="0"/>
            </a:endParaRPr>
          </a:p>
        </p:txBody>
      </p:sp>
      <p:sp>
        <p:nvSpPr>
          <p:cNvPr id="19" name="Скругленный прямоугольник 18">
            <a:hlinkClick r:id="rId10" action="ppaction://hlinksldjump"/>
          </p:cNvPr>
          <p:cNvSpPr/>
          <p:nvPr/>
        </p:nvSpPr>
        <p:spPr>
          <a:xfrm>
            <a:off x="691952" y="629072"/>
            <a:ext cx="2664296" cy="4236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663300"/>
                </a:solidFill>
                <a:latin typeface="Antikvar Shadow" pitchFamily="34" charset="0"/>
              </a:rPr>
              <a:t>ИЛЛЮСТРАЦИЯ</a:t>
            </a:r>
            <a:endParaRPr lang="ru-RU" b="1">
              <a:solidFill>
                <a:srgbClr val="663300"/>
              </a:solidFill>
              <a:latin typeface="Antikvar Shadow" pitchFamily="34" charset="0"/>
            </a:endParaRPr>
          </a:p>
        </p:txBody>
      </p:sp>
    </p:spTree>
  </p:cSld>
  <p:clrMapOvr>
    <a:masterClrMapping/>
  </p:clrMapOvr>
  <p:transition spd="slow">
    <p:wipe/>
  </p:transition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5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1331640" y="188640"/>
            <a:ext cx="71287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Узнай сказку по иллюстрации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4797152"/>
            <a:ext cx="1440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ОТВЕТ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4797152"/>
            <a:ext cx="47525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МАША И МЕДВЕДЬ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4098" name="Picture 2" descr="C:\Users\user\Desktop\Проект сказки\Отгадай сказку\Маша и медведь - копия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908720"/>
            <a:ext cx="5660429" cy="3900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user\Desktop\Проект сказки\hello_html_69a0694b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5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1331640" y="188640"/>
            <a:ext cx="71287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Узнай сказку по иллюстрации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4797152"/>
            <a:ext cx="1440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ОТВЕТ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4797152"/>
            <a:ext cx="47525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КУРОЧКА РЯБА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5122" name="Picture 2" descr="C:\Users\user\Desktop\Проект сказки\Отгадай сказку\Ряба - копия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764704"/>
            <a:ext cx="5832648" cy="4059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user\Desktop\Проект сказки\hello_html_69a0694b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5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1403648" y="188640"/>
            <a:ext cx="71287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Узнай сказку по иллюстрации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4797152"/>
            <a:ext cx="1440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ОТВЕТ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4797152"/>
            <a:ext cx="47525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ХАВРОШЕЧКА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6146" name="Picture 2" descr="C:\Users\user\Desktop\Проект сказки\Отгадай сказку\Хаврошечка - копия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764704"/>
            <a:ext cx="5876453" cy="4076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user\Desktop\Проект сказки\hello_html_69a0694b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6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TextBox 7"/>
          <p:cNvSpPr txBox="1"/>
          <p:nvPr/>
        </p:nvSpPr>
        <p:spPr>
          <a:xfrm>
            <a:off x="4067944" y="4797152"/>
            <a:ext cx="1440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ОТВЕТ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3456384" cy="106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БЮРО НАХОДОК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7568" y="116632"/>
            <a:ext cx="6192688" cy="9387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i="1">
                <a:solidFill>
                  <a:schemeClr val="bg1"/>
                </a:solidFill>
                <a:latin typeface="Bookman Old Style"/>
              </a:rPr>
              <a:t>Кому из сказочных героев принадлежит предмет?</a:t>
            </a:r>
          </a:p>
        </p:txBody>
      </p:sp>
      <p:pic>
        <p:nvPicPr>
          <p:cNvPr id="7171" name="Picture 3" descr="C:\Users\user\Desktop\Проект сказки\144839958675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340768"/>
            <a:ext cx="7920880" cy="3177745"/>
          </a:xfrm>
          <a:prstGeom prst="rect">
            <a:avLst/>
          </a:prstGeom>
          <a:noFill/>
        </p:spPr>
      </p:pic>
      <p:pic>
        <p:nvPicPr>
          <p:cNvPr id="7170" name="Picture 2" descr="C:\Users\user\Desktop\Проект сказки\1338276438_p0005_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1484784"/>
            <a:ext cx="4248472" cy="28498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11760" y="4797152"/>
            <a:ext cx="63367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ЕМЕЛЕ «ПО ЩУЧЬЕМУ ВЕЛЕНИЮ»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9" name="Picture 2" descr="C:\Users\user\Desktop\Проект сказки\hello_html_69a0694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6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1043608" y="4797152"/>
            <a:ext cx="1440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ОТВЕТ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4797152"/>
            <a:ext cx="2736304" cy="506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БАБА-ЯГЕ</a:t>
            </a:r>
            <a:endParaRPr lang="ru-RU" sz="2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1" y="0"/>
            <a:ext cx="3252193" cy="1066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БЮРО НАХОДОК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3632" y="116632"/>
            <a:ext cx="5616624" cy="9387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i="1">
                <a:solidFill>
                  <a:schemeClr val="bg1"/>
                </a:solidFill>
                <a:latin typeface="Bookman Old Style"/>
              </a:rPr>
              <a:t>Кому из сказочных героев принадлежит предмет?</a:t>
            </a:r>
          </a:p>
        </p:txBody>
      </p:sp>
      <p:pic>
        <p:nvPicPr>
          <p:cNvPr id="9" name="Picture 2" descr="C:\Users\user\Desktop\Проект сказки\broom-clipart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 rot="20891411">
            <a:off x="3092939" y="2632928"/>
            <a:ext cx="2463483" cy="2583372"/>
          </a:xfrm>
          <a:prstGeom prst="rect">
            <a:avLst/>
          </a:prstGeom>
          <a:noFill/>
        </p:spPr>
      </p:pic>
      <p:pic>
        <p:nvPicPr>
          <p:cNvPr id="10" name="Picture 3" descr="C:\Users\user\Desktop\Проект сказки\15472974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9380" y="1166018"/>
            <a:ext cx="3270716" cy="4525963"/>
          </a:xfrm>
          <a:prstGeom prst="rect">
            <a:avLst/>
          </a:prstGeom>
          <a:noFill/>
        </p:spPr>
      </p:pic>
      <p:pic>
        <p:nvPicPr>
          <p:cNvPr id="12" name="Picture 2" descr="C:\Users\user\Desktop\Проект сказки\hello_html_69a0694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10">
            <a:lum/>
          </a:blip>
          <a:tile tx="0" ty="0" sx="100000" sy="100000" flip="xy" algn="b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3923928" y="33265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 pitchFamily="82" charset="-52"/>
              </a:rPr>
              <a:t>ССЫЛКИ</a:t>
            </a:r>
            <a:endParaRPr lang="ru-RU" sz="32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 pitchFamily="82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980728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Bookman Old Style" pitchFamily="18" charset="0"/>
                <a:hlinkClick r:id="rId2"/>
              </a:rPr>
              <a:t>http://img3.proshkolu.ru/content/media/pic/std/3000000/2401000/2400622-0b41b48d51425cda.png</a:t>
            </a:r>
            <a:endParaRPr lang="ru-RU" smtClean="0">
              <a:latin typeface="Bookman Old Style" pitchFamily="18" charset="0"/>
            </a:endParaRPr>
          </a:p>
          <a:p>
            <a:r>
              <a:rPr lang="en-US" smtClean="0">
                <a:latin typeface="Bookman Old Style" pitchFamily="18" charset="0"/>
                <a:hlinkClick r:id="rId3"/>
              </a:rPr>
              <a:t>http://www.klass39.ru/wp-content/uploads/2016/01/1696063-6be4675656790774.png</a:t>
            </a:r>
            <a:endParaRPr lang="ru-RU" smtClean="0">
              <a:latin typeface="Bookman Old Style" pitchFamily="18" charset="0"/>
            </a:endParaRPr>
          </a:p>
          <a:p>
            <a:r>
              <a:rPr lang="en-US" smtClean="0">
                <a:latin typeface="Bookman Old Style" pitchFamily="18" charset="0"/>
                <a:hlinkClick r:id="rId4"/>
              </a:rPr>
              <a:t>http://img-fotki.yandex.ru/get/6730/16969765.1c9/0_893f7_2a70aefc_orig.png</a:t>
            </a:r>
            <a:endParaRPr lang="ru-RU" smtClean="0">
              <a:latin typeface="Bookman Old Style" pitchFamily="18" charset="0"/>
            </a:endParaRPr>
          </a:p>
          <a:p>
            <a:r>
              <a:rPr lang="en-US" smtClean="0">
                <a:latin typeface="Bookman Old Style" pitchFamily="18" charset="0"/>
                <a:hlinkClick r:id="rId5"/>
              </a:rPr>
              <a:t>http://detsad-kitty.ru/uploads/posts/2013-03/1362746406_2013-03-08_095746.gif</a:t>
            </a:r>
            <a:endParaRPr lang="ru-RU" smtClean="0">
              <a:latin typeface="Bookman Old Style" pitchFamily="18" charset="0"/>
            </a:endParaRPr>
          </a:p>
          <a:p>
            <a:r>
              <a:rPr lang="en-US" smtClean="0">
                <a:latin typeface="Bookman Old Style" pitchFamily="18" charset="0"/>
                <a:hlinkClick r:id="rId4"/>
              </a:rPr>
              <a:t>http://img-fotki.yandex.ru/get/6730/16969765.1c9/0_893f7_2a70aefc_orig.pnghttp://img0.liveinternet.ru/images/foto/c/1/apps/4/966/4966120_00skaski.jpg</a:t>
            </a:r>
            <a:endParaRPr lang="ru-RU" smtClean="0">
              <a:latin typeface="Bookman Old Style" pitchFamily="18" charset="0"/>
            </a:endParaRPr>
          </a:p>
          <a:p>
            <a:r>
              <a:rPr lang="en-US" smtClean="0">
                <a:latin typeface="Bookman Old Style" pitchFamily="18" charset="0"/>
                <a:hlinkClick r:id="rId6"/>
              </a:rPr>
              <a:t>http://www.eventspro.ru/sites/default/files/article/5725/2015/90/konkurs_narodnye_skazochniki1.jpg</a:t>
            </a:r>
            <a:endParaRPr lang="ru-RU" smtClean="0">
              <a:latin typeface="Bookman Old Style" pitchFamily="18" charset="0"/>
            </a:endParaRPr>
          </a:p>
          <a:p>
            <a:r>
              <a:rPr lang="en-US" smtClean="0">
                <a:latin typeface="Bookman Old Style" pitchFamily="18" charset="0"/>
                <a:hlinkClick r:id="rId7"/>
              </a:rPr>
              <a:t>http://www.playcast.ru/uploads/2014/10/28/10391087.png</a:t>
            </a:r>
            <a:endParaRPr lang="ru-RU" smtClean="0">
              <a:latin typeface="Bookman Old Style" pitchFamily="18" charset="0"/>
            </a:endParaRPr>
          </a:p>
          <a:p>
            <a:r>
              <a:rPr lang="en-US" smtClean="0">
                <a:latin typeface="Bookman Old Style" pitchFamily="18" charset="0"/>
                <a:hlinkClick r:id="rId8"/>
              </a:rPr>
              <a:t>http://quest999.ru/d/950841/d/853364-600-600.jpg</a:t>
            </a:r>
            <a:endParaRPr lang="ru-RU" smtClean="0">
              <a:latin typeface="Bookman Old Style" pitchFamily="18" charset="0"/>
            </a:endParaRPr>
          </a:p>
          <a:p>
            <a:r>
              <a:rPr lang="en-US" smtClean="0">
                <a:latin typeface="Bookman Old Style" pitchFamily="18" charset="0"/>
                <a:hlinkClick r:id="rId9"/>
              </a:rPr>
              <a:t>http://tapenik.ru/dizain_skazka/skazka_12.png</a:t>
            </a:r>
            <a:endParaRPr lang="ru-RU" smtClean="0">
              <a:latin typeface="Bookman Old Style" pitchFamily="18" charset="0"/>
            </a:endParaRP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/>
          </a:p>
        </p:txBody>
      </p:sp>
    </p:spTree>
  </p:cSld>
  <p:clrMapOvr>
    <a:masterClrMapping/>
  </p:clrMapOvr>
  <p:transition spd="slow">
    <p:wipe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7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539552" y="188640"/>
            <a:ext cx="7644680" cy="504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Что перепуталось на картинке</a:t>
            </a:r>
            <a:endParaRPr lang="ru-RU" sz="28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1026" name="Picture 2" descr="C:\Users\user\Desktop\Проект сказки\0_9052e_39a29c7f_orig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836712"/>
            <a:ext cx="2567985" cy="3681847"/>
          </a:xfrm>
          <a:prstGeom prst="rect">
            <a:avLst/>
          </a:prstGeom>
          <a:noFill/>
        </p:spPr>
      </p:pic>
      <p:pic>
        <p:nvPicPr>
          <p:cNvPr id="1029" name="Picture 5" descr="C:\Users\user\Desktop\Проект сказки\15559841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059832" y="980728"/>
            <a:ext cx="3537238" cy="4536504"/>
          </a:xfrm>
          <a:prstGeom prst="rect">
            <a:avLst/>
          </a:prstGeom>
          <a:noFill/>
        </p:spPr>
      </p:pic>
      <p:pic>
        <p:nvPicPr>
          <p:cNvPr id="1027" name="Picture 3" descr="C:\Users\user\Desktop\Проект сказки\2400622-0b41b48d51425cda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4" y="1772816"/>
            <a:ext cx="1224136" cy="1126638"/>
          </a:xfrm>
          <a:prstGeom prst="rect">
            <a:avLst/>
          </a:prstGeom>
          <a:noFill/>
        </p:spPr>
      </p:pic>
      <p:pic>
        <p:nvPicPr>
          <p:cNvPr id="8" name="Picture 2" descr="C:\Users\user\Desktop\Проект сказки\hello_html_69a0694b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826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6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6984776" cy="508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Что перепуталось на картинке</a:t>
            </a:r>
            <a:endParaRPr lang="ru-RU" sz="28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1028" name="Picture 4" descr="C:\Users\user\Desktop\Проект сказки\19974633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196752"/>
            <a:ext cx="4752528" cy="4554506"/>
          </a:xfrm>
          <a:prstGeom prst="rect">
            <a:avLst/>
          </a:prstGeom>
          <a:noFill/>
        </p:spPr>
      </p:pic>
      <p:pic>
        <p:nvPicPr>
          <p:cNvPr id="1029" name="Picture 5" descr="C:\Users\user\Desktop\Проект сказки\15559841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419872" y="620688"/>
            <a:ext cx="2160240" cy="3064871"/>
          </a:xfrm>
          <a:prstGeom prst="rect">
            <a:avLst/>
          </a:prstGeom>
          <a:noFill/>
        </p:spPr>
      </p:pic>
      <p:pic>
        <p:nvPicPr>
          <p:cNvPr id="7" name="Picture 2" descr="C:\Users\user\Desktop\Проект сказки\hello_html_69a0694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256" y="18864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6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TextBox 4"/>
          <p:cNvSpPr txBox="1"/>
          <p:nvPr/>
        </p:nvSpPr>
        <p:spPr>
          <a:xfrm>
            <a:off x="323528" y="188640"/>
            <a:ext cx="8364760" cy="504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ПОСТАВЬ ЗАПЛАТКУ</a:t>
            </a:r>
            <a:endParaRPr lang="ru-RU" sz="28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1027" name="Picture 3" descr="C:\Users\user\Desktop\Проект сказки\сказочные заплатки\репка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9" y="840546"/>
            <a:ext cx="5976664" cy="4396199"/>
          </a:xfrm>
          <a:prstGeom prst="rect">
            <a:avLst/>
          </a:prstGeom>
          <a:noFill/>
        </p:spPr>
      </p:pic>
      <p:pic>
        <p:nvPicPr>
          <p:cNvPr id="4" name="Picture 3" descr="C:\Users\user\Desktop\Проект сказки\сказочные заплатки\репка2.png"/>
          <p:cNvPicPr>
            <a:picLocks noChangeAspect="1" noChangeArrowheads="1"/>
          </p:cNvPicPr>
          <p:nvPr/>
        </p:nvPicPr>
        <p:blipFill>
          <a:blip r:embed="rId3"/>
          <a:srcRect l="3820" t="6290" r="76570" b="67040"/>
          <a:stretch>
            <a:fillRect/>
          </a:stretch>
        </p:blipFill>
        <p:spPr>
          <a:xfrm>
            <a:off x="5868144" y="5373216"/>
            <a:ext cx="1296144" cy="1296144"/>
          </a:xfrm>
          <a:prstGeom prst="rect">
            <a:avLst/>
          </a:prstGeom>
          <a:noFill/>
        </p:spPr>
      </p:pic>
      <p:pic>
        <p:nvPicPr>
          <p:cNvPr id="6" name="Picture 3" descr="C:\Users\user\Desktop\Проект сказки\сказочные заплатки\репка2.png"/>
          <p:cNvPicPr>
            <a:picLocks noChangeAspect="1" noChangeArrowheads="1"/>
          </p:cNvPicPr>
          <p:nvPr/>
        </p:nvPicPr>
        <p:blipFill>
          <a:blip r:embed="rId3"/>
          <a:srcRect l="34130" t="11150" r="44470" b="62190"/>
          <a:stretch>
            <a:fillRect/>
          </a:stretch>
        </p:blipFill>
        <p:spPr>
          <a:xfrm>
            <a:off x="7308304" y="908720"/>
            <a:ext cx="1335421" cy="1224136"/>
          </a:xfrm>
          <a:prstGeom prst="rect">
            <a:avLst/>
          </a:prstGeom>
          <a:noFill/>
        </p:spPr>
      </p:pic>
      <p:pic>
        <p:nvPicPr>
          <p:cNvPr id="7" name="Picture 3" descr="C:\Users\user\Desktop\Проект сказки\сказочные заплатки\репка2.png"/>
          <p:cNvPicPr>
            <a:picLocks noChangeAspect="1" noChangeArrowheads="1"/>
          </p:cNvPicPr>
          <p:nvPr/>
        </p:nvPicPr>
        <p:blipFill>
          <a:blip r:embed="rId3"/>
          <a:srcRect l="68010" t="8720" r="9920" b="62190"/>
          <a:stretch>
            <a:fillRect/>
          </a:stretch>
        </p:blipFill>
        <p:spPr>
          <a:xfrm>
            <a:off x="7452320" y="4581128"/>
            <a:ext cx="1440160" cy="1323839"/>
          </a:xfrm>
          <a:prstGeom prst="rect">
            <a:avLst/>
          </a:prstGeom>
          <a:noFill/>
        </p:spPr>
      </p:pic>
      <p:pic>
        <p:nvPicPr>
          <p:cNvPr id="8" name="Picture 3" descr="C:\Users\user\Desktop\Проект сказки\сказочные заплатки\репка2.png"/>
          <p:cNvPicPr>
            <a:picLocks noChangeAspect="1" noChangeArrowheads="1"/>
          </p:cNvPicPr>
          <p:nvPr/>
        </p:nvPicPr>
        <p:blipFill>
          <a:blip r:embed="rId3"/>
          <a:srcRect l="5610" t="52350" r="71220" b="16140"/>
          <a:stretch>
            <a:fillRect/>
          </a:stretch>
        </p:blipFill>
        <p:spPr>
          <a:xfrm>
            <a:off x="7452320" y="2348880"/>
            <a:ext cx="1440160" cy="1368152"/>
          </a:xfrm>
          <a:prstGeom prst="rect">
            <a:avLst/>
          </a:prstGeom>
          <a:noFill/>
        </p:spPr>
      </p:pic>
      <p:pic>
        <p:nvPicPr>
          <p:cNvPr id="9" name="Picture 3" descr="C:\Users\user\Desktop\Проект сказки\сказочные заплатки\репка2.png"/>
          <p:cNvPicPr>
            <a:picLocks noChangeAspect="1" noChangeArrowheads="1"/>
          </p:cNvPicPr>
          <p:nvPr/>
        </p:nvPicPr>
        <p:blipFill>
          <a:blip r:embed="rId3"/>
          <a:srcRect l="40590" t="52350" r="37340" b="18560"/>
          <a:stretch>
            <a:fillRect/>
          </a:stretch>
        </p:blipFill>
        <p:spPr>
          <a:xfrm>
            <a:off x="3635896" y="5229200"/>
            <a:ext cx="1512168" cy="1360951"/>
          </a:xfrm>
          <a:prstGeom prst="rect">
            <a:avLst/>
          </a:prstGeom>
          <a:noFill/>
        </p:spPr>
      </p:pic>
      <p:pic>
        <p:nvPicPr>
          <p:cNvPr id="10" name="Picture 3" descr="C:\Users\user\Desktop\Проект сказки\сказочные заплатки\репка2.png"/>
          <p:cNvPicPr>
            <a:picLocks noChangeAspect="1" noChangeArrowheads="1"/>
          </p:cNvPicPr>
          <p:nvPr/>
        </p:nvPicPr>
        <p:blipFill>
          <a:blip r:embed="rId3"/>
          <a:srcRect l="72370" t="52350" r="5610" b="20980"/>
          <a:stretch>
            <a:fillRect/>
          </a:stretch>
        </p:blipFill>
        <p:spPr>
          <a:xfrm>
            <a:off x="1259632" y="5373216"/>
            <a:ext cx="1374698" cy="1224136"/>
          </a:xfrm>
          <a:prstGeom prst="rect">
            <a:avLst/>
          </a:prstGeom>
          <a:noFill/>
        </p:spPr>
      </p:pic>
      <p:pic>
        <p:nvPicPr>
          <p:cNvPr id="11" name="Picture 2" descr="C:\Users\user\Desktop\Проект сказки\hello_html_69a0694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childTnLst>
                                    <p:animMotion origin="layout" path="M 0 7.40741E-07 L -0.59045 -0.64051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childTnLst>
                                    <p:animMotion origin="layout" path="M -2.22222E-06 7.40741E-07 L -0.325 0.01574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childTnLst>
                                    <p:animMotion origin="layout" path="M 1.11022E-16 -3.33333E-06 L -0.70087 -0.275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childTnLst>
                                    <p:animMotion origin="layout" path="M 1.11022E-16 3.7037E-07 L -0.49618 0.12083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childTnLst>
                                    <p:animMotion origin="layout" path="M 1.66667E-06 -4.07407E-06 L 0.12222 -0.39305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childTnLst>
                                    <p:animMotion origin="layout" path="M 2.77778E-06 4.81481E-06 L 0.12968 -0.65625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8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8364760" cy="504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Поставь заплатку</a:t>
            </a:r>
            <a:endParaRPr lang="ru-RU" sz="28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2050" name="Picture 2" descr="C:\Users\user\Desktop\Проект сказки\сказочные заплатки\колобок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712"/>
            <a:ext cx="6406829" cy="4569845"/>
          </a:xfrm>
          <a:prstGeom prst="rect">
            <a:avLst/>
          </a:prstGeom>
          <a:noFill/>
        </p:spPr>
      </p:pic>
      <p:pic>
        <p:nvPicPr>
          <p:cNvPr id="5" name="Picture 2" descr="C:\Users\user\Desktop\Проект сказки\сказочные заплатки\колобок2.png"/>
          <p:cNvPicPr>
            <a:picLocks noChangeAspect="1" noChangeArrowheads="1"/>
          </p:cNvPicPr>
          <p:nvPr/>
        </p:nvPicPr>
        <p:blipFill>
          <a:blip r:embed="rId3"/>
          <a:srcRect l="3820" t="5370" r="73000" b="64620"/>
          <a:stretch>
            <a:fillRect/>
          </a:stretch>
        </p:blipFill>
        <p:spPr>
          <a:xfrm>
            <a:off x="4067944" y="5417840"/>
            <a:ext cx="1656183" cy="1440160"/>
          </a:xfrm>
          <a:prstGeom prst="rect">
            <a:avLst/>
          </a:prstGeom>
          <a:noFill/>
        </p:spPr>
      </p:pic>
      <p:pic>
        <p:nvPicPr>
          <p:cNvPr id="6" name="Picture 3" descr="C:\Users\user\Desktop\Проект сказки\сказочные заплатки\колобок2.png"/>
          <p:cNvPicPr>
            <a:picLocks noChangeAspect="1" noChangeArrowheads="1"/>
          </p:cNvPicPr>
          <p:nvPr/>
        </p:nvPicPr>
        <p:blipFill>
          <a:blip r:embed="rId4"/>
          <a:srcRect l="33480" t="6290" r="41750" b="64620"/>
          <a:stretch>
            <a:fillRect/>
          </a:stretch>
        </p:blipFill>
        <p:spPr>
          <a:xfrm>
            <a:off x="7559824" y="3717032"/>
            <a:ext cx="1584176" cy="1368152"/>
          </a:xfrm>
          <a:prstGeom prst="rect">
            <a:avLst/>
          </a:prstGeom>
          <a:noFill/>
        </p:spPr>
      </p:pic>
      <p:pic>
        <p:nvPicPr>
          <p:cNvPr id="7" name="Picture 3" descr="C:\Users\user\Desktop\Проект сказки\сказочные заплатки\колобок2.png"/>
          <p:cNvPicPr>
            <a:picLocks noChangeAspect="1" noChangeArrowheads="1"/>
          </p:cNvPicPr>
          <p:nvPr/>
        </p:nvPicPr>
        <p:blipFill>
          <a:blip r:embed="rId5"/>
          <a:srcRect l="66230" t="6300" r="8810" b="59770"/>
          <a:stretch>
            <a:fillRect/>
          </a:stretch>
        </p:blipFill>
        <p:spPr>
          <a:xfrm>
            <a:off x="7415808" y="476672"/>
            <a:ext cx="1728192" cy="1584176"/>
          </a:xfrm>
          <a:prstGeom prst="rect">
            <a:avLst/>
          </a:prstGeom>
          <a:noFill/>
        </p:spPr>
      </p:pic>
      <p:pic>
        <p:nvPicPr>
          <p:cNvPr id="8" name="Picture 3" descr="C:\Users\user\Desktop\Проект сказки\сказочные заплатки\колобок2.png"/>
          <p:cNvPicPr>
            <a:picLocks noChangeAspect="1" noChangeArrowheads="1"/>
          </p:cNvPicPr>
          <p:nvPr/>
        </p:nvPicPr>
        <p:blipFill>
          <a:blip r:embed="rId5"/>
          <a:srcRect l="16050" t="54830" r="58990" b="15160"/>
          <a:stretch>
            <a:fillRect/>
          </a:stretch>
        </p:blipFill>
        <p:spPr>
          <a:xfrm>
            <a:off x="7164288" y="5157192"/>
            <a:ext cx="1700497" cy="1512168"/>
          </a:xfrm>
          <a:prstGeom prst="rect">
            <a:avLst/>
          </a:prstGeom>
          <a:noFill/>
        </p:spPr>
      </p:pic>
      <p:pic>
        <p:nvPicPr>
          <p:cNvPr id="9" name="Picture 3" descr="C:\Users\user\Desktop\Проект сказки\сказочные заплатки\колобок2.png"/>
          <p:cNvPicPr>
            <a:picLocks noChangeAspect="1" noChangeArrowheads="1"/>
          </p:cNvPicPr>
          <p:nvPr/>
        </p:nvPicPr>
        <p:blipFill>
          <a:blip r:embed="rId5"/>
          <a:srcRect l="55170" t="57200" r="21650" b="13710"/>
          <a:stretch>
            <a:fillRect/>
          </a:stretch>
        </p:blipFill>
        <p:spPr>
          <a:xfrm>
            <a:off x="7583827" y="2132856"/>
            <a:ext cx="1560173" cy="1440160"/>
          </a:xfrm>
          <a:prstGeom prst="rect">
            <a:avLst/>
          </a:prstGeom>
          <a:noFill/>
        </p:spPr>
      </p:pic>
      <p:pic>
        <p:nvPicPr>
          <p:cNvPr id="10" name="Picture 2" descr="C:\Users\user\Desktop\Проект сказки\hello_html_69a0694b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6056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childTnLst>
                                    <p:animMotion origin="layout" path="M 3.33333E-06 -2.83237E-06 L -0.41337 -0.6356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childTnLst>
                                    <p:animMotion origin="layout" path="M 1.94444E-06 -4.85549E-06 L -0.56302 -0.22543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childTnLst>
                                    <p:animMotion origin="layout" path="M -1.94444E-06 1.15607E-07 L -0.31094 0.10497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childTnLst>
                                    <p:animMotion origin="layout" path="M 1.11111E-06 -1.6763E-06 L -0.75434 -0.22543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childTnLst>
                                    <p:animMotion origin="layout" path="M -3.33333E-06 -1.32948E-06 L -0.45399 0.2622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6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2699792" y="260648"/>
            <a:ext cx="4608512" cy="585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Угадай силуэт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3" name="Picture 2" descr="C:\Users\user\Desktop\Проект сказки\60060_60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196752"/>
            <a:ext cx="2927808" cy="3877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C:\Users\user\Desktop\Проект сказки\0_893f7_2a70aefc_orig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031" y="1268760"/>
            <a:ext cx="3984969" cy="4017244"/>
          </a:xfrm>
          <a:prstGeom prst="rect">
            <a:avLst/>
          </a:prstGeom>
          <a:noFill/>
        </p:spPr>
      </p:pic>
      <p:pic>
        <p:nvPicPr>
          <p:cNvPr id="5" name="Picture 2" descr="C:\Users\user\Desktop\Проект сказки\hello_html_69a0694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26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6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2699792" y="260648"/>
            <a:ext cx="4608512" cy="585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Угадай силуэт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2050" name="Picture 2" descr="C:\Users\user\Desktop\Проект сказки\volshebnyi-klubochek-2 - копия (2).jpg"/>
          <p:cNvPicPr>
            <a:picLocks noChangeAspect="1" noChangeArrowheads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115616" y="1700808"/>
            <a:ext cx="3396204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user\Desktop\Проект сказки\109819937_large___novuyR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908720"/>
            <a:ext cx="3911146" cy="4193084"/>
          </a:xfrm>
          <a:prstGeom prst="rect">
            <a:avLst/>
          </a:prstGeom>
          <a:noFill/>
        </p:spPr>
      </p:pic>
      <p:pic>
        <p:nvPicPr>
          <p:cNvPr id="5" name="Picture 2" descr="C:\Users\user\Desktop\Проект сказки\hello_html_69a0694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1">
          <a:blip r:embed="rId6">
            <a:lum/>
          </a:blip>
          <a:tile tx="0" ty="0" sx="100000" sy="100000" flip="xy" algn="b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/>
          <p:cNvSpPr txBox="1"/>
          <p:nvPr/>
        </p:nvSpPr>
        <p:spPr>
          <a:xfrm>
            <a:off x="2699792" y="260648"/>
            <a:ext cx="4608512" cy="5851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spc="5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AlgeriusNr"/>
              </a:rPr>
              <a:t>Угадай силуэт</a:t>
            </a:r>
            <a:endParaRPr lang="ru-RU" sz="3200" b="1" spc="5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AlgeriusNr"/>
            </a:endParaRPr>
          </a:p>
        </p:txBody>
      </p:sp>
      <p:pic>
        <p:nvPicPr>
          <p:cNvPr id="3074" name="Picture 2" descr="C:\Users\user\Desktop\Проект сказки\volshebnyi-klubochek-2 - копия (3).jpg"/>
          <p:cNvPicPr>
            <a:picLocks noChangeAspect="1" noChangeArrowheads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187624" y="1916832"/>
            <a:ext cx="3306326" cy="22981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user\Desktop\Проект сказки\15559841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1124744"/>
            <a:ext cx="2377594" cy="3717032"/>
          </a:xfrm>
          <a:prstGeom prst="rect">
            <a:avLst/>
          </a:prstGeom>
          <a:noFill/>
        </p:spPr>
      </p:pic>
      <p:pic>
        <p:nvPicPr>
          <p:cNvPr id="5" name="Picture 2" descr="C:\Users\user\Desktop\Проект сказки\hello_html_69a0694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6124" y="0"/>
            <a:ext cx="2047876" cy="9096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0</ep:Words>
  <ep:PresentationFormat>On-screen Show (4:3)</ep:PresentationFormat>
  <ep:Paragraphs>74</ep:Paragraphs>
  <ep:Slides>25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25</vt:i4>
      </vt:variant>
    </vt:vector>
  </ep:HeadingPairs>
  <ep:TitlesOfParts>
    <vt:vector size="26" baseType="lpstr">
      <vt:lpstr>Тема Office</vt:lpstr>
      <vt:lpstr>ДИДАКТИЧЕСКИЕ ИГРЫРУССКИЕ НАРОДНЫЕСКАЗКИ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2016-10-26T19:49:28.000</dcterms:created>
  <dc:creator>user</dc:creator>
  <cp:lastModifiedBy>User</cp:lastModifiedBy>
  <dcterms:modified xsi:type="dcterms:W3CDTF">2020-09-13T13:30:04.994</dcterms:modified>
  <cp:revision>81</cp:revision>
  <dc:title>ДИДАКТИЧЕСКИЕ ИГРЫ РУССКИЕ НАРОДНЫЕ СКАЗКИ</dc:title>
  <cp:version>0906.0100.01</cp:version>
</cp:coreProperties>
</file>