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3333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3" y="144463"/>
            <a:ext cx="8892033" cy="6546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798741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5508104" y="836712"/>
            <a:ext cx="3456384" cy="5289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>
                <a:solidFill>
                  <a:srgbClr val="3333FF"/>
                </a:solidFill>
              </a:rPr>
              <a:t>На витрине все </a:t>
            </a:r>
            <a:r>
              <a:rPr lang="ru-RU" sz="3200" b="1" dirty="0" smtClean="0">
                <a:solidFill>
                  <a:srgbClr val="3333FF"/>
                </a:solidFill>
              </a:rPr>
              <a:t>продукты:</a:t>
            </a:r>
          </a:p>
          <a:p>
            <a:pPr marL="0" indent="0">
              <a:buNone/>
            </a:pPr>
            <a:r>
              <a:rPr lang="ru-RU" sz="3200" b="1" dirty="0" smtClean="0">
                <a:solidFill>
                  <a:srgbClr val="3333FF"/>
                </a:solidFill>
              </a:rPr>
              <a:t>Овощи</a:t>
            </a:r>
            <a:r>
              <a:rPr lang="ru-RU" sz="3200" b="1" dirty="0">
                <a:solidFill>
                  <a:srgbClr val="3333FF"/>
                </a:solidFill>
              </a:rPr>
              <a:t>, орехи, фрукты.</a:t>
            </a:r>
          </a:p>
          <a:p>
            <a:pPr marL="0" indent="0">
              <a:buNone/>
            </a:pPr>
            <a:r>
              <a:rPr lang="ru-RU" sz="3200" b="1" dirty="0">
                <a:solidFill>
                  <a:srgbClr val="3333FF"/>
                </a:solidFill>
              </a:rPr>
              <a:t>Помидор и огурец</a:t>
            </a:r>
          </a:p>
          <a:p>
            <a:pPr marL="0" indent="0">
              <a:buNone/>
            </a:pPr>
            <a:r>
              <a:rPr lang="ru-RU" sz="3200" b="1" dirty="0">
                <a:solidFill>
                  <a:srgbClr val="3333FF"/>
                </a:solidFill>
              </a:rPr>
              <a:t>Предлагает</a:t>
            </a:r>
            <a:r>
              <a:rPr lang="ru-RU" sz="3200" b="1" dirty="0" smtClean="0">
                <a:solidFill>
                  <a:srgbClr val="3333FF"/>
                </a:solidFill>
              </a:rPr>
              <a:t>...</a:t>
            </a:r>
          </a:p>
          <a:p>
            <a:pPr marL="0" indent="0">
              <a:buNone/>
            </a:pPr>
            <a:r>
              <a:rPr lang="ru-RU" sz="3200" b="1" dirty="0">
                <a:solidFill>
                  <a:srgbClr val="3333FF"/>
                </a:solidFill>
              </a:rPr>
              <a:t> </a:t>
            </a:r>
            <a:r>
              <a:rPr lang="ru-RU" sz="3200" b="1" dirty="0" smtClean="0">
                <a:solidFill>
                  <a:srgbClr val="3333FF"/>
                </a:solidFill>
              </a:rPr>
              <a:t>             </a:t>
            </a:r>
            <a:r>
              <a:rPr lang="ru-RU" sz="3200" b="1" dirty="0">
                <a:solidFill>
                  <a:srgbClr val="3333FF"/>
                </a:solidFill>
              </a:rPr>
              <a:t>(продавец)</a:t>
            </a:r>
          </a:p>
          <a:p>
            <a:pPr marL="0" indent="0">
              <a:buNone/>
            </a:pPr>
            <a:r>
              <a:rPr lang="ru-RU" sz="3200" b="1" dirty="0">
                <a:solidFill>
                  <a:srgbClr val="3333FF"/>
                </a:solidFill>
              </a:rPr>
              <a:t> </a:t>
            </a:r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4810351" cy="63492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994637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5508104" y="836712"/>
            <a:ext cx="3456384" cy="5289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>
                <a:solidFill>
                  <a:srgbClr val="3333FF"/>
                </a:solidFill>
              </a:rPr>
              <a:t>Громко прозвенел звонок,</a:t>
            </a:r>
          </a:p>
          <a:p>
            <a:pPr marL="0" indent="0">
              <a:buNone/>
            </a:pPr>
            <a:r>
              <a:rPr lang="ru-RU" sz="3200" b="1" dirty="0">
                <a:solidFill>
                  <a:srgbClr val="3333FF"/>
                </a:solidFill>
              </a:rPr>
              <a:t>В классе начался урок.</a:t>
            </a:r>
          </a:p>
          <a:p>
            <a:pPr marL="0" indent="0">
              <a:buNone/>
            </a:pPr>
            <a:r>
              <a:rPr lang="ru-RU" sz="3200" b="1" dirty="0">
                <a:solidFill>
                  <a:srgbClr val="3333FF"/>
                </a:solidFill>
              </a:rPr>
              <a:t>Знает школьник и родитель —</a:t>
            </a:r>
          </a:p>
          <a:p>
            <a:pPr marL="0" indent="0">
              <a:buNone/>
            </a:pPr>
            <a:r>
              <a:rPr lang="ru-RU" sz="3200" b="1" dirty="0">
                <a:solidFill>
                  <a:srgbClr val="3333FF"/>
                </a:solidFill>
              </a:rPr>
              <a:t>Проведет урок</a:t>
            </a:r>
            <a:r>
              <a:rPr lang="ru-RU" sz="3200" b="1" dirty="0" smtClean="0">
                <a:solidFill>
                  <a:srgbClr val="3333FF"/>
                </a:solidFill>
              </a:rPr>
              <a:t>...</a:t>
            </a:r>
          </a:p>
          <a:p>
            <a:pPr marL="0" indent="0">
              <a:buNone/>
            </a:pPr>
            <a:r>
              <a:rPr lang="ru-RU" sz="3200" b="1" dirty="0" smtClean="0">
                <a:solidFill>
                  <a:srgbClr val="3333FF"/>
                </a:solidFill>
              </a:rPr>
              <a:t>                 (учитель)</a:t>
            </a:r>
          </a:p>
          <a:p>
            <a:pPr marL="0" indent="0">
              <a:buNone/>
            </a:pPr>
            <a:r>
              <a:rPr lang="ru-RU" sz="3200" b="1" dirty="0">
                <a:solidFill>
                  <a:srgbClr val="3333FF"/>
                </a:solidFill>
              </a:rPr>
              <a:t> </a:t>
            </a:r>
            <a:r>
              <a:rPr lang="ru-RU" sz="3200" b="1" dirty="0" smtClean="0">
                <a:solidFill>
                  <a:srgbClr val="3333FF"/>
                </a:solidFill>
              </a:rPr>
              <a:t>                                                     </a:t>
            </a:r>
            <a:endParaRPr lang="ru-RU" sz="3200" b="1" dirty="0">
              <a:solidFill>
                <a:srgbClr val="3333FF"/>
              </a:solidFill>
            </a:endParaRPr>
          </a:p>
        </p:txBody>
      </p:sp>
      <p:pic>
        <p:nvPicPr>
          <p:cNvPr id="11266" name="Picture 2" descr="C:\Users\Танюшка\Desktop\Новая папка\Kartinki-s-pozdravlenijami-na-Den-Uchitelja-25-foto-9-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04664"/>
            <a:ext cx="4624459" cy="6114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69353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5508104" y="836712"/>
            <a:ext cx="3456384" cy="5289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 smtClean="0">
                <a:solidFill>
                  <a:srgbClr val="3333FF"/>
                </a:solidFill>
              </a:rPr>
              <a:t>Нужно волосы детишкам расчесать укоротить.</a:t>
            </a:r>
          </a:p>
          <a:p>
            <a:pPr marL="0" indent="0">
              <a:buNone/>
            </a:pPr>
            <a:r>
              <a:rPr lang="ru-RU" sz="3200" b="1" dirty="0" smtClean="0">
                <a:solidFill>
                  <a:srgbClr val="3333FF"/>
                </a:solidFill>
              </a:rPr>
              <a:t>Позабудьте вы о страхе.</a:t>
            </a:r>
          </a:p>
          <a:p>
            <a:pPr marL="0" indent="0">
              <a:buNone/>
            </a:pPr>
            <a:r>
              <a:rPr lang="ru-RU" sz="3200" b="1" dirty="0" smtClean="0">
                <a:solidFill>
                  <a:srgbClr val="3333FF"/>
                </a:solidFill>
              </a:rPr>
              <a:t>Вам поможет…</a:t>
            </a:r>
          </a:p>
          <a:p>
            <a:pPr marL="0" indent="0">
              <a:buNone/>
            </a:pPr>
            <a:r>
              <a:rPr lang="ru-RU" sz="3200" b="1" dirty="0">
                <a:solidFill>
                  <a:srgbClr val="3333FF"/>
                </a:solidFill>
              </a:rPr>
              <a:t> </a:t>
            </a:r>
            <a:r>
              <a:rPr lang="ru-RU" sz="3200" b="1" dirty="0" smtClean="0">
                <a:solidFill>
                  <a:srgbClr val="3333FF"/>
                </a:solidFill>
              </a:rPr>
              <a:t>        (парикмахер)                 </a:t>
            </a:r>
            <a:endParaRPr lang="ru-RU" sz="3200" b="1" dirty="0">
              <a:solidFill>
                <a:srgbClr val="3333FF"/>
              </a:solidFill>
            </a:endParaRPr>
          </a:p>
        </p:txBody>
      </p:sp>
      <p:pic>
        <p:nvPicPr>
          <p:cNvPr id="13314" name="Picture 2" descr="C:\Users\Танюшка\Desktop\Новая папка\ugolokparikmaherskaya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76672"/>
            <a:ext cx="4496943" cy="5948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3638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5508104" y="836712"/>
            <a:ext cx="3456384" cy="528945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200" b="1" dirty="0">
                <a:solidFill>
                  <a:srgbClr val="3333FF"/>
                </a:solidFill>
              </a:rPr>
              <a:t>Кто на страже днем и ночью</a:t>
            </a:r>
          </a:p>
          <a:p>
            <a:pPr marL="0" indent="0">
              <a:buNone/>
            </a:pPr>
            <a:r>
              <a:rPr lang="ru-RU" sz="3200" b="1" dirty="0">
                <a:solidFill>
                  <a:srgbClr val="3333FF"/>
                </a:solidFill>
              </a:rPr>
              <a:t>Ловит тех, кто грабить хочет?</a:t>
            </a:r>
          </a:p>
          <a:p>
            <a:pPr marL="0" indent="0">
              <a:buNone/>
            </a:pPr>
            <a:r>
              <a:rPr lang="ru-RU" sz="3200" b="1" dirty="0">
                <a:solidFill>
                  <a:srgbClr val="3333FF"/>
                </a:solidFill>
              </a:rPr>
              <a:t>С пистолетом кто в руке,</a:t>
            </a:r>
          </a:p>
          <a:p>
            <a:pPr marL="0" indent="0">
              <a:buNone/>
            </a:pPr>
            <a:r>
              <a:rPr lang="ru-RU" sz="3200" b="1" dirty="0">
                <a:solidFill>
                  <a:srgbClr val="3333FF"/>
                </a:solidFill>
              </a:rPr>
              <a:t>С верным псом на поводке</a:t>
            </a:r>
            <a:r>
              <a:rPr lang="ru-RU" sz="3200" b="1" dirty="0" smtClean="0">
                <a:solidFill>
                  <a:srgbClr val="3333FF"/>
                </a:solidFill>
              </a:rPr>
              <a:t>?</a:t>
            </a:r>
          </a:p>
          <a:p>
            <a:pPr marL="0" indent="0">
              <a:buNone/>
            </a:pPr>
            <a:r>
              <a:rPr lang="ru-RU" sz="3200" b="1" dirty="0" smtClean="0">
                <a:solidFill>
                  <a:srgbClr val="3333FF"/>
                </a:solidFill>
              </a:rPr>
              <a:t>        (полицейский)</a:t>
            </a:r>
            <a:endParaRPr lang="ru-RU" sz="3200" b="1" dirty="0">
              <a:solidFill>
                <a:srgbClr val="3333FF"/>
              </a:solidFill>
            </a:endParaRPr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591562"/>
            <a:ext cx="4752528" cy="5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147211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5508104" y="836712"/>
            <a:ext cx="3456384" cy="5289451"/>
          </a:xfrm>
        </p:spPr>
        <p:txBody>
          <a:bodyPr/>
          <a:lstStyle/>
          <a:p>
            <a:pPr marL="0" indent="0">
              <a:buNone/>
            </a:pPr>
            <a:r>
              <a:rPr lang="ru-RU" sz="3200" b="1" dirty="0">
                <a:solidFill>
                  <a:srgbClr val="3333FF"/>
                </a:solidFill>
              </a:rPr>
              <a:t>Правила движения</a:t>
            </a:r>
          </a:p>
          <a:p>
            <a:pPr marL="0" indent="0">
              <a:buNone/>
            </a:pPr>
            <a:r>
              <a:rPr lang="ru-RU" sz="3200" b="1" dirty="0">
                <a:solidFill>
                  <a:srgbClr val="3333FF"/>
                </a:solidFill>
              </a:rPr>
              <a:t>Знает без сомнения.</a:t>
            </a:r>
          </a:p>
          <a:p>
            <a:pPr marL="0" indent="0">
              <a:buNone/>
            </a:pPr>
            <a:r>
              <a:rPr lang="ru-RU" sz="3200" b="1" dirty="0">
                <a:solidFill>
                  <a:srgbClr val="3333FF"/>
                </a:solidFill>
              </a:rPr>
              <a:t>Вмиг заводит он мотор,</a:t>
            </a:r>
          </a:p>
          <a:p>
            <a:pPr marL="0" indent="0">
              <a:buNone/>
            </a:pPr>
            <a:r>
              <a:rPr lang="ru-RU" sz="3200" b="1" dirty="0">
                <a:solidFill>
                  <a:srgbClr val="3333FF"/>
                </a:solidFill>
              </a:rPr>
              <a:t>На машине мчит... </a:t>
            </a:r>
            <a:endParaRPr lang="ru-RU" sz="3200" b="1" dirty="0" smtClean="0">
              <a:solidFill>
                <a:srgbClr val="3333FF"/>
              </a:solidFill>
            </a:endParaRPr>
          </a:p>
          <a:p>
            <a:pPr marL="0" indent="0">
              <a:buNone/>
            </a:pPr>
            <a:r>
              <a:rPr lang="ru-RU" sz="3200" b="1" dirty="0" smtClean="0">
                <a:solidFill>
                  <a:srgbClr val="3333FF"/>
                </a:solidFill>
              </a:rPr>
              <a:t>               (</a:t>
            </a:r>
            <a:r>
              <a:rPr lang="ru-RU" sz="3200" b="1" dirty="0">
                <a:solidFill>
                  <a:srgbClr val="3333FF"/>
                </a:solidFill>
              </a:rPr>
              <a:t>шофер)</a:t>
            </a:r>
          </a:p>
          <a:p>
            <a:endParaRPr lang="ru-RU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92696"/>
            <a:ext cx="5040560" cy="5401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252955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5508104" y="836712"/>
            <a:ext cx="3456384" cy="5289451"/>
          </a:xfrm>
        </p:spPr>
        <p:txBody>
          <a:bodyPr/>
          <a:lstStyle/>
          <a:p>
            <a:pPr marL="0" indent="0">
              <a:buNone/>
            </a:pPr>
            <a:r>
              <a:rPr lang="ru-RU" sz="3200" b="1" dirty="0">
                <a:solidFill>
                  <a:srgbClr val="3333FF"/>
                </a:solidFill>
              </a:rPr>
              <a:t>Темной ночью, ясным </a:t>
            </a:r>
            <a:r>
              <a:rPr lang="ru-RU" sz="3200" b="1" dirty="0" smtClean="0">
                <a:solidFill>
                  <a:srgbClr val="3333FF"/>
                </a:solidFill>
              </a:rPr>
              <a:t>днем</a:t>
            </a:r>
          </a:p>
          <a:p>
            <a:pPr marL="0" indent="0">
              <a:buNone/>
            </a:pPr>
            <a:r>
              <a:rPr lang="ru-RU" sz="3200" b="1" dirty="0" smtClean="0">
                <a:solidFill>
                  <a:srgbClr val="3333FF"/>
                </a:solidFill>
              </a:rPr>
              <a:t>Он </a:t>
            </a:r>
            <a:r>
              <a:rPr lang="ru-RU" sz="3200" b="1" dirty="0">
                <a:solidFill>
                  <a:srgbClr val="3333FF"/>
                </a:solidFill>
              </a:rPr>
              <a:t>сражается с </a:t>
            </a:r>
            <a:r>
              <a:rPr lang="ru-RU" sz="3200" b="1" dirty="0" smtClean="0">
                <a:solidFill>
                  <a:srgbClr val="3333FF"/>
                </a:solidFill>
              </a:rPr>
              <a:t>огнем.</a:t>
            </a:r>
          </a:p>
          <a:p>
            <a:pPr marL="0" indent="0">
              <a:buNone/>
            </a:pPr>
            <a:r>
              <a:rPr lang="ru-RU" sz="3200" b="1" dirty="0" smtClean="0">
                <a:solidFill>
                  <a:srgbClr val="3333FF"/>
                </a:solidFill>
              </a:rPr>
              <a:t>В </a:t>
            </a:r>
            <a:r>
              <a:rPr lang="ru-RU" sz="3200" b="1" dirty="0">
                <a:solidFill>
                  <a:srgbClr val="3333FF"/>
                </a:solidFill>
              </a:rPr>
              <a:t>каске, будто воин славный,</a:t>
            </a:r>
          </a:p>
          <a:p>
            <a:pPr marL="0" indent="0">
              <a:buNone/>
            </a:pPr>
            <a:r>
              <a:rPr lang="ru-RU" sz="3200" b="1" dirty="0">
                <a:solidFill>
                  <a:srgbClr val="3333FF"/>
                </a:solidFill>
              </a:rPr>
              <a:t>На пожар спешит... </a:t>
            </a:r>
            <a:endParaRPr lang="ru-RU" sz="3200" b="1" dirty="0" smtClean="0">
              <a:solidFill>
                <a:srgbClr val="3333FF"/>
              </a:solidFill>
            </a:endParaRPr>
          </a:p>
          <a:p>
            <a:pPr marL="0" indent="0">
              <a:buNone/>
            </a:pPr>
            <a:r>
              <a:rPr lang="ru-RU" sz="3200" b="1" dirty="0">
                <a:solidFill>
                  <a:srgbClr val="3333FF"/>
                </a:solidFill>
              </a:rPr>
              <a:t> </a:t>
            </a:r>
            <a:r>
              <a:rPr lang="ru-RU" sz="3200" b="1" dirty="0" smtClean="0">
                <a:solidFill>
                  <a:srgbClr val="3333FF"/>
                </a:solidFill>
              </a:rPr>
              <a:t>     (</a:t>
            </a:r>
            <a:r>
              <a:rPr lang="ru-RU" sz="3200" b="1" dirty="0">
                <a:solidFill>
                  <a:srgbClr val="3333FF"/>
                </a:solidFill>
              </a:rPr>
              <a:t>пожарный)</a:t>
            </a:r>
          </a:p>
          <a:p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6820"/>
            <a:ext cx="4464496" cy="64745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389499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5508104" y="836712"/>
            <a:ext cx="3456384" cy="5289451"/>
          </a:xfrm>
        </p:spPr>
        <p:txBody>
          <a:bodyPr/>
          <a:lstStyle/>
          <a:p>
            <a:pPr marL="0" indent="0">
              <a:buNone/>
            </a:pPr>
            <a:r>
              <a:rPr lang="ru-RU" sz="3200" b="1" dirty="0">
                <a:solidFill>
                  <a:srgbClr val="3333FF"/>
                </a:solidFill>
              </a:rPr>
              <a:t>Кирпичи кладет он в ряд,</a:t>
            </a:r>
          </a:p>
          <a:p>
            <a:pPr marL="0" indent="0">
              <a:buNone/>
            </a:pPr>
            <a:r>
              <a:rPr lang="ru-RU" sz="3200" b="1" dirty="0">
                <a:solidFill>
                  <a:srgbClr val="3333FF"/>
                </a:solidFill>
              </a:rPr>
              <a:t>Строит садик для </a:t>
            </a:r>
            <a:r>
              <a:rPr lang="ru-RU" sz="3200" b="1" dirty="0" smtClean="0">
                <a:solidFill>
                  <a:srgbClr val="3333FF"/>
                </a:solidFill>
              </a:rPr>
              <a:t>ребят</a:t>
            </a:r>
          </a:p>
          <a:p>
            <a:pPr marL="0" indent="0">
              <a:buNone/>
            </a:pPr>
            <a:r>
              <a:rPr lang="ru-RU" sz="3200" b="1" dirty="0" smtClean="0">
                <a:solidFill>
                  <a:srgbClr val="3333FF"/>
                </a:solidFill>
              </a:rPr>
              <a:t>Не </a:t>
            </a:r>
            <a:r>
              <a:rPr lang="ru-RU" sz="3200" b="1" dirty="0">
                <a:solidFill>
                  <a:srgbClr val="3333FF"/>
                </a:solidFill>
              </a:rPr>
              <a:t>шахтер и не водитель,</a:t>
            </a:r>
          </a:p>
          <a:p>
            <a:pPr marL="0" indent="0">
              <a:buNone/>
            </a:pPr>
            <a:r>
              <a:rPr lang="ru-RU" sz="3200" b="1" dirty="0">
                <a:solidFill>
                  <a:srgbClr val="3333FF"/>
                </a:solidFill>
              </a:rPr>
              <a:t>Дом нам выстроит... </a:t>
            </a:r>
            <a:endParaRPr lang="ru-RU" sz="3200" b="1" dirty="0" smtClean="0">
              <a:solidFill>
                <a:srgbClr val="3333FF"/>
              </a:solidFill>
            </a:endParaRPr>
          </a:p>
          <a:p>
            <a:pPr marL="0" indent="0">
              <a:buNone/>
            </a:pPr>
            <a:r>
              <a:rPr lang="ru-RU" sz="3200" b="1" dirty="0">
                <a:solidFill>
                  <a:srgbClr val="3333FF"/>
                </a:solidFill>
              </a:rPr>
              <a:t> </a:t>
            </a:r>
            <a:r>
              <a:rPr lang="ru-RU" sz="3200" b="1" dirty="0" smtClean="0">
                <a:solidFill>
                  <a:srgbClr val="3333FF"/>
                </a:solidFill>
              </a:rPr>
              <a:t>      (</a:t>
            </a:r>
            <a:r>
              <a:rPr lang="ru-RU" sz="3200" b="1" dirty="0">
                <a:solidFill>
                  <a:srgbClr val="3333FF"/>
                </a:solidFill>
              </a:rPr>
              <a:t>строитель)</a:t>
            </a: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04664"/>
            <a:ext cx="4608512" cy="5976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289854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5508104" y="836712"/>
            <a:ext cx="3456384" cy="5289451"/>
          </a:xfrm>
        </p:spPr>
        <p:txBody>
          <a:bodyPr/>
          <a:lstStyle/>
          <a:p>
            <a:pPr marL="0" indent="0">
              <a:buNone/>
            </a:pPr>
            <a:r>
              <a:rPr lang="ru-RU" sz="3200" b="1" dirty="0">
                <a:solidFill>
                  <a:srgbClr val="3333FF"/>
                </a:solidFill>
              </a:rPr>
              <a:t>Наяву, а не во сне</a:t>
            </a:r>
          </a:p>
          <a:p>
            <a:pPr marL="0" indent="0">
              <a:buNone/>
            </a:pPr>
            <a:r>
              <a:rPr lang="ru-RU" sz="3200" b="1" dirty="0">
                <a:solidFill>
                  <a:srgbClr val="3333FF"/>
                </a:solidFill>
              </a:rPr>
              <a:t>Он летает в вышине.</a:t>
            </a:r>
          </a:p>
          <a:p>
            <a:pPr marL="0" indent="0">
              <a:buNone/>
            </a:pPr>
            <a:r>
              <a:rPr lang="ru-RU" sz="3200" b="1" dirty="0">
                <a:solidFill>
                  <a:srgbClr val="3333FF"/>
                </a:solidFill>
              </a:rPr>
              <a:t>Водит в небе самолет.</a:t>
            </a:r>
          </a:p>
          <a:p>
            <a:pPr marL="0" indent="0">
              <a:buNone/>
            </a:pPr>
            <a:r>
              <a:rPr lang="ru-RU" sz="3200" b="1" dirty="0">
                <a:solidFill>
                  <a:srgbClr val="3333FF"/>
                </a:solidFill>
              </a:rPr>
              <a:t>Кто же он, скажи? </a:t>
            </a:r>
            <a:endParaRPr lang="ru-RU" sz="3200" b="1" dirty="0" smtClean="0">
              <a:solidFill>
                <a:srgbClr val="3333FF"/>
              </a:solidFill>
            </a:endParaRPr>
          </a:p>
          <a:p>
            <a:pPr marL="0" indent="0">
              <a:buNone/>
            </a:pPr>
            <a:r>
              <a:rPr lang="ru-RU" sz="3200" b="1" dirty="0">
                <a:solidFill>
                  <a:srgbClr val="3333FF"/>
                </a:solidFill>
              </a:rPr>
              <a:t> </a:t>
            </a:r>
            <a:r>
              <a:rPr lang="ru-RU" sz="3200" b="1" dirty="0" smtClean="0">
                <a:solidFill>
                  <a:srgbClr val="3333FF"/>
                </a:solidFill>
              </a:rPr>
              <a:t>                  </a:t>
            </a:r>
          </a:p>
          <a:p>
            <a:pPr marL="0" indent="0">
              <a:buNone/>
            </a:pPr>
            <a:r>
              <a:rPr lang="ru-RU" sz="3200" b="1" dirty="0">
                <a:solidFill>
                  <a:srgbClr val="3333FF"/>
                </a:solidFill>
              </a:rPr>
              <a:t> </a:t>
            </a:r>
            <a:r>
              <a:rPr lang="ru-RU" sz="3200" b="1" dirty="0" smtClean="0">
                <a:solidFill>
                  <a:srgbClr val="3333FF"/>
                </a:solidFill>
              </a:rPr>
              <a:t>                   (</a:t>
            </a:r>
            <a:r>
              <a:rPr lang="ru-RU" sz="3200" b="1" dirty="0">
                <a:solidFill>
                  <a:srgbClr val="3333FF"/>
                </a:solidFill>
              </a:rPr>
              <a:t>Пилот)</a:t>
            </a: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5217564" cy="6264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211768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5508104" y="836712"/>
            <a:ext cx="3456384" cy="5289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>
                <a:solidFill>
                  <a:srgbClr val="3333FF"/>
                </a:solidFill>
              </a:rPr>
              <a:t>Он от всех родных вдали</a:t>
            </a:r>
          </a:p>
          <a:p>
            <a:pPr marL="0" indent="0">
              <a:buNone/>
            </a:pPr>
            <a:r>
              <a:rPr lang="ru-RU" sz="3200" b="1" dirty="0">
                <a:solidFill>
                  <a:srgbClr val="3333FF"/>
                </a:solidFill>
              </a:rPr>
              <a:t>Водит в море корабли.</a:t>
            </a:r>
          </a:p>
          <a:p>
            <a:pPr marL="0" indent="0">
              <a:buNone/>
            </a:pPr>
            <a:r>
              <a:rPr lang="ru-RU" sz="3200" b="1" dirty="0">
                <a:solidFill>
                  <a:srgbClr val="3333FF"/>
                </a:solidFill>
              </a:rPr>
              <a:t>Повидал немало стран</a:t>
            </a:r>
          </a:p>
          <a:p>
            <a:pPr marL="0" indent="0">
              <a:buNone/>
            </a:pPr>
            <a:r>
              <a:rPr lang="ru-RU" sz="3200" b="1" dirty="0">
                <a:solidFill>
                  <a:srgbClr val="3333FF"/>
                </a:solidFill>
              </a:rPr>
              <a:t>Наш отважный... </a:t>
            </a:r>
            <a:endParaRPr lang="ru-RU" sz="3200" b="1" dirty="0" smtClean="0">
              <a:solidFill>
                <a:srgbClr val="3333FF"/>
              </a:solidFill>
            </a:endParaRPr>
          </a:p>
          <a:p>
            <a:pPr marL="0" indent="0">
              <a:buNone/>
            </a:pPr>
            <a:r>
              <a:rPr lang="ru-RU" sz="3200" b="1" dirty="0">
                <a:solidFill>
                  <a:srgbClr val="3333FF"/>
                </a:solidFill>
              </a:rPr>
              <a:t> </a:t>
            </a:r>
            <a:r>
              <a:rPr lang="ru-RU" sz="3200" b="1" dirty="0" smtClean="0">
                <a:solidFill>
                  <a:srgbClr val="3333FF"/>
                </a:solidFill>
              </a:rPr>
              <a:t>           (</a:t>
            </a:r>
            <a:r>
              <a:rPr lang="ru-RU" sz="3200" b="1" dirty="0">
                <a:solidFill>
                  <a:srgbClr val="3333FF"/>
                </a:solidFill>
              </a:rPr>
              <a:t>капитан)</a:t>
            </a:r>
          </a:p>
          <a:p>
            <a:pPr marL="0" indent="0">
              <a:buNone/>
            </a:pPr>
            <a:r>
              <a:rPr lang="ru-RU" sz="3200" b="1" dirty="0">
                <a:solidFill>
                  <a:srgbClr val="3333FF"/>
                </a:solidFill>
              </a:rPr>
              <a:t> </a:t>
            </a:r>
          </a:p>
        </p:txBody>
      </p:sp>
      <p:pic>
        <p:nvPicPr>
          <p:cNvPr id="6146" name="Picture 2" descr="C:\Users\Танюшка\Desktop\Новая папка\img_5710ae2119aca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054" y="476672"/>
            <a:ext cx="5185922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67953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5508104" y="836712"/>
            <a:ext cx="3456384" cy="5289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>
                <a:solidFill>
                  <a:srgbClr val="3333FF"/>
                </a:solidFill>
              </a:rPr>
              <a:t>На посту он в снег и в зной,</a:t>
            </a:r>
          </a:p>
          <a:p>
            <a:pPr marL="0" indent="0">
              <a:buNone/>
            </a:pPr>
            <a:r>
              <a:rPr lang="ru-RU" sz="3200" b="1" dirty="0">
                <a:solidFill>
                  <a:srgbClr val="3333FF"/>
                </a:solidFill>
              </a:rPr>
              <a:t>Охраняет наш покой.</a:t>
            </a:r>
          </a:p>
          <a:p>
            <a:pPr marL="0" indent="0">
              <a:buNone/>
            </a:pPr>
            <a:r>
              <a:rPr lang="ru-RU" sz="3200" b="1" dirty="0">
                <a:solidFill>
                  <a:srgbClr val="3333FF"/>
                </a:solidFill>
              </a:rPr>
              <a:t>Человек, присяге верный,</a:t>
            </a:r>
          </a:p>
          <a:p>
            <a:pPr marL="0" indent="0">
              <a:buNone/>
            </a:pPr>
            <a:r>
              <a:rPr lang="ru-RU" sz="3200" b="1" dirty="0">
                <a:solidFill>
                  <a:srgbClr val="3333FF"/>
                </a:solidFill>
              </a:rPr>
              <a:t>Называется... </a:t>
            </a:r>
            <a:endParaRPr lang="ru-RU" sz="3200" b="1" dirty="0" smtClean="0">
              <a:solidFill>
                <a:srgbClr val="3333FF"/>
              </a:solidFill>
            </a:endParaRPr>
          </a:p>
          <a:p>
            <a:pPr marL="0" indent="0">
              <a:buNone/>
            </a:pPr>
            <a:r>
              <a:rPr lang="ru-RU" sz="3200" b="1" dirty="0">
                <a:solidFill>
                  <a:srgbClr val="3333FF"/>
                </a:solidFill>
              </a:rPr>
              <a:t> </a:t>
            </a:r>
            <a:r>
              <a:rPr lang="ru-RU" sz="3200" b="1" dirty="0" smtClean="0">
                <a:solidFill>
                  <a:srgbClr val="3333FF"/>
                </a:solidFill>
              </a:rPr>
              <a:t>           </a:t>
            </a:r>
            <a:r>
              <a:rPr lang="en-US" sz="3200" b="1" dirty="0" smtClean="0">
                <a:solidFill>
                  <a:srgbClr val="3333FF"/>
                </a:solidFill>
              </a:rPr>
              <a:t>(</a:t>
            </a:r>
            <a:r>
              <a:rPr lang="ru-RU" sz="3200" b="1" dirty="0" smtClean="0">
                <a:solidFill>
                  <a:srgbClr val="3333FF"/>
                </a:solidFill>
              </a:rPr>
              <a:t>военный</a:t>
            </a:r>
            <a:r>
              <a:rPr lang="en-US" sz="3200" b="1" dirty="0" smtClean="0">
                <a:solidFill>
                  <a:srgbClr val="3333FF"/>
                </a:solidFill>
              </a:rPr>
              <a:t>)</a:t>
            </a:r>
            <a:r>
              <a:rPr lang="ru-RU" sz="3200" b="1" dirty="0" smtClean="0">
                <a:solidFill>
                  <a:srgbClr val="3333FF"/>
                </a:solidFill>
              </a:rPr>
              <a:t>                               </a:t>
            </a:r>
            <a:endParaRPr lang="ru-RU" sz="3200" b="1" dirty="0">
              <a:solidFill>
                <a:srgbClr val="3333FF"/>
              </a:solidFill>
            </a:endParaRP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26252"/>
            <a:ext cx="4320480" cy="6237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609970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5508104" y="836712"/>
            <a:ext cx="3456384" cy="5289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>
                <a:solidFill>
                  <a:srgbClr val="3333FF"/>
                </a:solidFill>
              </a:rPr>
              <a:t>Мастерица на все руки</a:t>
            </a:r>
          </a:p>
          <a:p>
            <a:pPr marL="0" indent="0">
              <a:buNone/>
            </a:pPr>
            <a:r>
              <a:rPr lang="ru-RU" sz="3200" b="1" dirty="0">
                <a:solidFill>
                  <a:srgbClr val="3333FF"/>
                </a:solidFill>
              </a:rPr>
              <a:t>Нам сошьет пиджак и брюки.</a:t>
            </a:r>
          </a:p>
          <a:p>
            <a:pPr marL="0" indent="0">
              <a:buNone/>
            </a:pPr>
            <a:r>
              <a:rPr lang="ru-RU" sz="3200" b="1" dirty="0">
                <a:solidFill>
                  <a:srgbClr val="3333FF"/>
                </a:solidFill>
              </a:rPr>
              <a:t>Не закройщик, не ткачиха.</a:t>
            </a:r>
          </a:p>
          <a:p>
            <a:pPr marL="0" indent="0">
              <a:buNone/>
            </a:pPr>
            <a:r>
              <a:rPr lang="ru-RU" sz="3200" b="1" dirty="0">
                <a:solidFill>
                  <a:srgbClr val="3333FF"/>
                </a:solidFill>
              </a:rPr>
              <a:t>Кто она, скажи</a:t>
            </a:r>
            <a:r>
              <a:rPr lang="ru-RU" sz="3200" b="1" dirty="0" smtClean="0">
                <a:solidFill>
                  <a:srgbClr val="3333FF"/>
                </a:solidFill>
              </a:rPr>
              <a:t>?</a:t>
            </a:r>
          </a:p>
          <a:p>
            <a:pPr marL="0" indent="0">
              <a:buNone/>
            </a:pPr>
            <a:r>
              <a:rPr lang="ru-RU" sz="3200" b="1" dirty="0" smtClean="0">
                <a:solidFill>
                  <a:srgbClr val="3333FF"/>
                </a:solidFill>
              </a:rPr>
              <a:t>              </a:t>
            </a:r>
            <a:r>
              <a:rPr lang="ru-RU" sz="3200" b="1" dirty="0">
                <a:solidFill>
                  <a:srgbClr val="3333FF"/>
                </a:solidFill>
              </a:rPr>
              <a:t>(Портниха)</a:t>
            </a:r>
          </a:p>
          <a:p>
            <a:pPr marL="0" indent="0">
              <a:buNone/>
            </a:pPr>
            <a:r>
              <a:rPr lang="ru-RU" sz="3200" b="1" dirty="0" smtClean="0">
                <a:solidFill>
                  <a:srgbClr val="3333FF"/>
                </a:solidFill>
              </a:rPr>
              <a:t>                  </a:t>
            </a:r>
            <a:endParaRPr lang="ru-RU" sz="3200" b="1" dirty="0">
              <a:solidFill>
                <a:srgbClr val="3333FF"/>
              </a:solidFill>
            </a:endParaRP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12285"/>
            <a:ext cx="4824536" cy="64200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112813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5508104" y="836712"/>
            <a:ext cx="3456384" cy="5289451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3200" b="1" dirty="0">
                <a:solidFill>
                  <a:srgbClr val="3333FF"/>
                </a:solidFill>
              </a:rPr>
              <a:t>Кто пропишет витамины?</a:t>
            </a:r>
          </a:p>
          <a:p>
            <a:pPr marL="0" indent="0">
              <a:buNone/>
            </a:pPr>
            <a:r>
              <a:rPr lang="ru-RU" sz="3200" b="1" dirty="0">
                <a:solidFill>
                  <a:srgbClr val="3333FF"/>
                </a:solidFill>
              </a:rPr>
              <a:t>Кто излечит от ангины?</a:t>
            </a:r>
          </a:p>
          <a:p>
            <a:pPr marL="0" indent="0">
              <a:buNone/>
            </a:pPr>
            <a:r>
              <a:rPr lang="ru-RU" sz="3200" b="1" dirty="0">
                <a:solidFill>
                  <a:srgbClr val="3333FF"/>
                </a:solidFill>
              </a:rPr>
              <a:t>На прививках ты не плачь —</a:t>
            </a:r>
          </a:p>
          <a:p>
            <a:pPr marL="0" indent="0">
              <a:buNone/>
            </a:pPr>
            <a:r>
              <a:rPr lang="ru-RU" sz="3200" b="1" dirty="0">
                <a:solidFill>
                  <a:srgbClr val="3333FF"/>
                </a:solidFill>
              </a:rPr>
              <a:t>Как лечиться, </a:t>
            </a:r>
            <a:r>
              <a:rPr lang="ru-RU" sz="3200" b="1" dirty="0" smtClean="0">
                <a:solidFill>
                  <a:srgbClr val="3333FF"/>
                </a:solidFill>
              </a:rPr>
              <a:t>знает…</a:t>
            </a:r>
          </a:p>
          <a:p>
            <a:pPr marL="0" indent="0">
              <a:buNone/>
            </a:pPr>
            <a:r>
              <a:rPr lang="ru-RU" sz="3200" b="1" dirty="0" smtClean="0">
                <a:solidFill>
                  <a:srgbClr val="3333FF"/>
                </a:solidFill>
              </a:rPr>
              <a:t>                        (</a:t>
            </a:r>
            <a:r>
              <a:rPr lang="ru-RU" sz="3200" b="1" dirty="0">
                <a:solidFill>
                  <a:srgbClr val="3333FF"/>
                </a:solidFill>
              </a:rPr>
              <a:t>врач)</a:t>
            </a:r>
          </a:p>
          <a:p>
            <a:pPr marL="0" indent="0">
              <a:buNone/>
            </a:pPr>
            <a:r>
              <a:rPr lang="ru-RU" sz="3200" b="1" dirty="0">
                <a:solidFill>
                  <a:srgbClr val="3333FF"/>
                </a:solidFill>
              </a:rPr>
              <a:t> </a:t>
            </a:r>
          </a:p>
        </p:txBody>
      </p:sp>
      <p:pic>
        <p:nvPicPr>
          <p:cNvPr id="9218" name="Picture 2" descr="C:\Users\Танюшка\Desktop\Новая папка\doktor2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5014127" cy="6439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428674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278</Words>
  <Application>Microsoft Office PowerPoint</Application>
  <PresentationFormat>Экран (4:3)</PresentationFormat>
  <Paragraphs>65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 иванова</dc:creator>
  <cp:lastModifiedBy>татьяна иванова</cp:lastModifiedBy>
  <cp:revision>8</cp:revision>
  <dcterms:created xsi:type="dcterms:W3CDTF">2020-09-09T15:30:39Z</dcterms:created>
  <dcterms:modified xsi:type="dcterms:W3CDTF">2020-09-10T12:51:23Z</dcterms:modified>
</cp:coreProperties>
</file>