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100A2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84784"/>
            <a:ext cx="7992888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помочь ребенку </a:t>
            </a:r>
            <a:br>
              <a:rPr lang="ru-RU" b="1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подготовиться к ЕГЭ по физике?</a:t>
            </a:r>
            <a:endParaRPr lang="ru-RU" b="1" dirty="0">
              <a:solidFill>
                <a:srgbClr val="5100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852936"/>
            <a:ext cx="8280920" cy="8640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</a:t>
            </a:r>
          </a:p>
          <a:p>
            <a:endParaRPr lang="ru-RU" sz="1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biblio.zone/images/origin/540000/5372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9" t="13891" r="8371" b="29074"/>
          <a:stretch/>
        </p:blipFill>
        <p:spPr bwMode="auto">
          <a:xfrm>
            <a:off x="1187624" y="3419979"/>
            <a:ext cx="3384376" cy="321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260648"/>
            <a:ext cx="9124950" cy="1224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01367" y="4444369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sz="3200" dirty="0" err="1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Коротаева</a:t>
            </a:r>
            <a:r>
              <a:rPr lang="ru-RU" sz="32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 smtClean="0">
              <a:solidFill>
                <a:srgbClr val="5100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</a:t>
            </a:r>
            <a:r>
              <a:rPr lang="ru-RU" sz="32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Вячеславовна</a:t>
            </a:r>
          </a:p>
        </p:txBody>
      </p:sp>
    </p:spTree>
    <p:extLst>
      <p:ext uri="{BB962C8B-B14F-4D97-AF65-F5344CB8AC3E}">
        <p14:creationId xmlns:p14="http://schemas.microsoft.com/office/powerpoint/2010/main" val="523801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7890" cy="165618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И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помните: самое главное - это снизить напряжение и тревожность ребенка и обеспечить подходящие условия для занятий</a:t>
            </a:r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pic>
        <p:nvPicPr>
          <p:cNvPr id="6146" name="Picture 2" descr="https://blog.socrato.com/wp-content/uploads/2016/05/studying-951818_19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01" y="1916832"/>
            <a:ext cx="6930008" cy="462000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8039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132817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Помните: вместе у нас все </a:t>
            </a:r>
            <a:r>
              <a:rPr lang="ru-RU" sz="3600" b="1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получится!</a:t>
            </a:r>
            <a:endParaRPr lang="ru-RU" sz="3600" b="1" dirty="0">
              <a:solidFill>
                <a:srgbClr val="5100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ds04.infourok.ru/uploads/ex/092b/00064aba-09611dbb/img1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2" t="8499" r="4497" b="3939"/>
          <a:stretch/>
        </p:blipFill>
        <p:spPr bwMode="auto">
          <a:xfrm>
            <a:off x="1115616" y="1052736"/>
            <a:ext cx="7128792" cy="54550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633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920880" cy="200223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 сентябре 10 класса всем участникам образовательного процесса (десятиклассник, родитель и учитель физики) разработать индивидуальный план подготовки к ЕГЭ по физике, распределив зоны ответственности</a:t>
            </a:r>
            <a:endParaRPr lang="ru-RU" sz="2800" dirty="0">
              <a:solidFill>
                <a:srgbClr val="5100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900igr.net/up/datas/138307/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760" y="2444932"/>
            <a:ext cx="5599600" cy="41997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86227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7765" y="332656"/>
            <a:ext cx="8280920" cy="1555475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совместно с учителем изучить 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кодификатор элементов </a:t>
            </a:r>
            <a:r>
              <a:rPr lang="ru-RU" sz="31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 требований к уровню подготовки выпускников 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31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 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ЕГЭ</a:t>
            </a:r>
            <a:r>
              <a:rPr lang="ru-RU" sz="31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 физике</a:t>
            </a:r>
          </a:p>
        </p:txBody>
      </p:sp>
      <p:pic>
        <p:nvPicPr>
          <p:cNvPr id="2050" name="Picture 2" descr="http://900igr.net/up/datas/122677/0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9" t="6779" r="4378" b="384"/>
          <a:stretch/>
        </p:blipFill>
        <p:spPr bwMode="auto">
          <a:xfrm>
            <a:off x="1907704" y="2132856"/>
            <a:ext cx="5661042" cy="446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82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ебенку зарегистрироваться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сайте СДАМ ГИА: </a:t>
            </a:r>
            <a:b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РЕШУ ЕГЭ, прикрепиться к учителю</a:t>
            </a:r>
            <a:endParaRPr lang="ru-RU" sz="2800" dirty="0">
              <a:solidFill>
                <a:srgbClr val="5100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5" t="9214" r="18414" b="12915"/>
          <a:stretch/>
        </p:blipFill>
        <p:spPr bwMode="auto">
          <a:xfrm>
            <a:off x="1187623" y="1484784"/>
            <a:ext cx="7460645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39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272808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систематически </a:t>
            </a:r>
            <a:r>
              <a:rPr lang="ru-RU" sz="31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домашнее задание в тетради, 1 раз в неделю на сайте «Решу ЕГЭ»</a:t>
            </a:r>
            <a:endParaRPr lang="ru-RU" sz="3100" dirty="0"/>
          </a:p>
        </p:txBody>
      </p:sp>
      <p:pic>
        <p:nvPicPr>
          <p:cNvPr id="4" name="Picture 4" descr="http://rusoxford.ru/upload/medialibrary/f79/f79ed14d00f66072b6bb33c3d26c3e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27050"/>
            <a:ext cx="7820942" cy="4490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46763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172819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Родителю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веру в </a:t>
            </a:r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ребенка,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 справляться с различными задачами, создав у него установку: «Ты сможешь это сделать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rgbClr val="5100A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1560" y="1556792"/>
            <a:ext cx="8136904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100" dirty="0"/>
          </a:p>
        </p:txBody>
      </p:sp>
      <p:pic>
        <p:nvPicPr>
          <p:cNvPr id="1026" name="Picture 2" descr="https://yandex.ru/images/_crpd/4FhZy7232/01d910UB/p19bt5uugA2kvFmjMHA7GlcYe9GUFXi_26AVtImwKUv1OXuieFMnI7bUeFkbMME78d8Y5kx026g-6HxQxn2llWY7Crc6WlUpUSicJ5Q3LpomCYpUpKB9qwog4JDIRVk_gf3OYvvGYyKyEX3MPcChS-At6kR9k6hq6M-bd0SpFZAGXgsG3nsj7zCsi9KS5bnqZx4YMZbHa7wMUfTmzkFLiFN52tJbQYWSoUIcTUxl5g62Lkg1TODpK5ueG-b0yhdT5AyIAv-ZQR52DDujkwZqWCaNGhFGRnvvzWDn9w5i6zmCiZkzuIMUQdFQLl7tRpQcFf1ahkyT-fpqrRlXNKhnAER-KADfewJOFI9ZcsLEazkHLckxlaYrrj9QFrb9EQvY4Urr4GlQN8LwM53_fVfmnaeu2Yd90do7mL97RoY51CHGbchRDjhDvPevq-CzdVjahs76A_aXKX6tAHfWvQKqi9OImmAo0-XBItLNbH1G1FwHzZsHX7GbiZsNmfV3SMdClm_b074IoOwkLErTE-f5-HQPGUEXtLv-TdKU151iOXpzuviDGWFXs9LTHbyOtefvxRw65g9hSjs5vghFZAjn4jbtOGDNa_KfZo8rANGUuQjGjsqylqVY_v0ARKcdsNk4gGvLALqxRJLioa9e7wWkDkR-OQQ9QXnrGSxYNwUY15BWDVoBDRkjD0Q9y9IBd_laBQwbITRWCe4_kcXV_dDIWOK4mLBq4XZB0YH-PK4UlrwGPMlHbJOo2ok-a4SGGRYBZGw4ka76sDwFvTji0eZZKkdeW8LGhJosb5IXJT1ymbnRq8jSGAL0ULLjnf8s94aN1aw7BRyDCth5nHlmxXpFQDV-SjCPu0MORDwLYuHEKUtk_krTVhZ57nzBZTbtMNpLMNrpwMqy5_KDQG2c3VeV_5S-SOR9c_o5Gc85lRYYRBJ0zrpxPxigPmU-CdKjleipVUwb0TYXeX_dgXUE7WCL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30190"/>
            <a:ext cx="7128792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288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598" y="260648"/>
            <a:ext cx="7997890" cy="30963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Не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повышайте тревожность ребенка накануне экзаменов - это может отрицательно сказаться на результате тестирования. 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всегда передается волнение родителей, и если взрослые в ответственный момент могут справиться со своими эмоциями, то ребенок в силу возрастных особенностей может эмоционально "сорваться".     </a:t>
            </a:r>
            <a:r>
              <a:rPr lang="ru-RU" sz="2800" dirty="0"/>
              <a:t> </a:t>
            </a:r>
          </a:p>
        </p:txBody>
      </p:sp>
      <p:pic>
        <p:nvPicPr>
          <p:cNvPr id="4098" name="Picture 2" descr="https://fb.ru/misc/i/gallery/47188/25669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88192"/>
            <a:ext cx="4522256" cy="3016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451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997890" cy="1584176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Контролируйте режим подготовки ребенка, не допускайте перегрузок, объясните ему, что он обязательно должен чередовать занятия с отдыхом.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3074" name="Picture 2" descr="https://vse-pro-detstvo.ru/wp-content/uploads/2017/11/rezhim_dnya_godovalogo_rebe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581" y="1772816"/>
            <a:ext cx="7128793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3844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598" y="260648"/>
            <a:ext cx="7997890" cy="30963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2800" dirty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Обратите внимание на питание ребенка: во время интенсивного умственного напряжения ему необходима питательная и разнообразная пища и сбалансированный комплекс витаминов. Такие продукты, как рыба, творог, орехи, курага и т.д. стимулируют работу головного мозга</a:t>
            </a:r>
            <a:r>
              <a:rPr lang="ru-RU" sz="2800" dirty="0" smtClean="0">
                <a:solidFill>
                  <a:srgbClr val="5100A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122" name="Picture 2" descr="http://images.myshared.ru/17/1084113/slide_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22" t="48987" r="2538" b="4685"/>
          <a:stretch/>
        </p:blipFill>
        <p:spPr bwMode="auto">
          <a:xfrm>
            <a:off x="1763687" y="3068960"/>
            <a:ext cx="5710903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169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256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Как помочь ребенку  подготовиться к ЕГЭ по физике?</vt:lpstr>
      <vt:lpstr>1. В сентябре 10 класса всем участникам образовательного процесса (десятиклассник, родитель и учитель физики) разработать индивидуальный план подготовки к ЕГЭ по физике, распределив зоны ответственности</vt:lpstr>
      <vt:lpstr>2. Ребенку совместно с учителем изучить кодификатор элементов содержания и требований к уровню подготовки выпускников для проведения ЕГЭ по физике</vt:lpstr>
      <vt:lpstr>3. Ребенку зарегистрироваться на сайте СДАМ ГИА:  РЕШУ ЕГЭ, прикрепиться к учителю</vt:lpstr>
      <vt:lpstr>4. Ребенку систематически выполнять домашнее задание в тетради, 1 раз в неделю на сайте «Решу ЕГЭ»</vt:lpstr>
      <vt:lpstr> 5. Родителю показать веру в ребенка, научить подростка справляться с различными задачами, создав у него установку: «Ты сможешь это сделать»</vt:lpstr>
      <vt:lpstr>6. Не повышайте тревожность ребенка накануне экзаменов - это может отрицательно сказаться на результате тестирования. Ребенку всегда передается волнение родителей, и если взрослые в ответственный момент могут справиться со своими эмоциями, то ребенок в силу возрастных особенностей может эмоционально "сорваться".      </vt:lpstr>
      <vt:lpstr>7. Контролируйте режим подготовки ребенка, не допускайте перегрузок, объясните ему, что он обязательно должен чередовать занятия с отдыхом. </vt:lpstr>
      <vt:lpstr>8. Обратите внимание на питание ребенка: во время интенсивного умственного напряжения ему необходима питательная и разнообразная пища и сбалансированный комплекс витаминов. Такие продукты, как рыба, творог, орехи, курага и т.д. стимулируют работу головного мозга. </vt:lpstr>
      <vt:lpstr>9. И помните: самое главное - это снизить напряжение и тревожность ребенка и обеспечить подходящие условия для занятий.</vt:lpstr>
      <vt:lpstr>Помните: вместе у нас все получится!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помочь ребенку  подготовиться к ЕГЭ по физике?</dc:title>
  <dc:creator>NATA</dc:creator>
  <cp:lastModifiedBy>NATA</cp:lastModifiedBy>
  <cp:revision>17</cp:revision>
  <dcterms:created xsi:type="dcterms:W3CDTF">2020-09-13T12:36:27Z</dcterms:created>
  <dcterms:modified xsi:type="dcterms:W3CDTF">2020-09-13T13:32:09Z</dcterms:modified>
</cp:coreProperties>
</file>