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  <p:sldMasterId id="2147483764" r:id="rId3"/>
    <p:sldMasterId id="2147483776" r:id="rId4"/>
    <p:sldMasterId id="2147483788" r:id="rId5"/>
    <p:sldMasterId id="2147483800" r:id="rId6"/>
    <p:sldMasterId id="2147483812" r:id="rId7"/>
    <p:sldMasterId id="2147484282" r:id="rId8"/>
    <p:sldMasterId id="2147484395" r:id="rId9"/>
    <p:sldMasterId id="2147484410" r:id="rId10"/>
    <p:sldMasterId id="2147484549" r:id="rId11"/>
  </p:sldMasterIdLst>
  <p:notesMasterIdLst>
    <p:notesMasterId r:id="rId22"/>
  </p:notesMasterIdLst>
  <p:sldIdLst>
    <p:sldId id="287" r:id="rId12"/>
    <p:sldId id="267" r:id="rId13"/>
    <p:sldId id="260" r:id="rId14"/>
    <p:sldId id="258" r:id="rId15"/>
    <p:sldId id="261" r:id="rId16"/>
    <p:sldId id="257" r:id="rId17"/>
    <p:sldId id="259" r:id="rId18"/>
    <p:sldId id="262" r:id="rId19"/>
    <p:sldId id="263" r:id="rId20"/>
    <p:sldId id="25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75" autoAdjust="0"/>
    <p:restoredTop sz="94660"/>
  </p:normalViewPr>
  <p:slideViewPr>
    <p:cSldViewPr>
      <p:cViewPr varScale="1">
        <p:scale>
          <a:sx n="70" d="100"/>
          <a:sy n="70" d="100"/>
        </p:scale>
        <p:origin x="158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7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6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5.xml"/><Relationship Id="rId11" Type="http://schemas.openxmlformats.org/officeDocument/2006/relationships/slideMaster" Target="slideMasters/slideMaster10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4.xml"/><Relationship Id="rId1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slideMaster" Target="slideMasters/slideMaster9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3.xml"/><Relationship Id="rId9" Type="http://schemas.openxmlformats.org/officeDocument/2006/relationships/slideMaster" Target="slideMasters/slideMaster8.xml"/><Relationship Id="rId14" Type="http://schemas.openxmlformats.org/officeDocument/2006/relationships/slide" Target="slides/slide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22B75BD-9FEA-40C5-B105-1DB139B23403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21DA4D3-9E6A-4ED1-B51F-993060F12F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977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41767E-A769-4967-A219-786E4EB96C2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81643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291824-6278-465F-8EF1-74F383248DE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80949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06632C9-0F80-471B-B4C1-848ABFAB5DE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511640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C787D4-A563-4950-BA69-D94A8D19A25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8071847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9F2DA10-F1AF-4C7E-8F8D-597A1EE0A82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850123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C0318AA-46EF-4D4C-9CC7-C2B65FA4090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13103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601980-D436-4AE1-8B9C-28DFD2073941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599655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1EEF2C-54AD-4519-8EB7-8212A15E21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540234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2130425"/>
            <a:ext cx="6500858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886200"/>
            <a:ext cx="5429288" cy="1752600"/>
          </a:xfrm>
          <a:solidFill>
            <a:schemeClr val="bg1">
              <a:lumMod val="95000"/>
              <a:alpha val="50000"/>
            </a:schemeClr>
          </a:solidFill>
        </p:spPr>
        <p:txBody>
          <a:bodyPr/>
          <a:lstStyle>
            <a:lvl1pPr marL="0" indent="0" algn="ctr">
              <a:buNone/>
              <a:defRPr b="1" i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ECB02-A42F-4640-8464-1C91870DA9D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F819A-1B79-4C6A-964A-AF8990ACF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AC86F-07F5-4696-914B-8CD3224A497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ADE74-15C0-405D-B740-81999FA38A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87B20-B3C9-4047-A5C9-4CAAF44A4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CE8E2-FEA4-44A6-AC27-790CB31E44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DE3F3-AC5B-4B5E-80F4-737D07F38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58082" y="274638"/>
            <a:ext cx="132871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000232" y="274638"/>
            <a:ext cx="52864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B5812-DF02-428B-B3C9-83DA1BECC2CD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453FE-C402-4D5C-9869-20A91B7276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85" y="233"/>
              <a:ext cx="1862" cy="3633"/>
              <a:chOff x="3004" y="770"/>
              <a:chExt cx="1862" cy="3633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0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798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6" y="2159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7" y="969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37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7" y="1320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04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35" y="113"/>
              <a:ext cx="356" cy="608"/>
              <a:chOff x="1735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35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94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8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6" y="3300"/>
              <a:ext cx="500" cy="500"/>
              <a:chOff x="1727" y="874"/>
              <a:chExt cx="129" cy="156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74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02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05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57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29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9599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79600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6FC2F-4CCB-480C-8BE5-3C52969C9F0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E885F-108B-4C94-A240-30C094DB1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77D0A-5423-423E-BE18-24A554EB8C9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74081-CC7A-4D4A-9B5F-9F20FF676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15064-D5D9-4740-AFDA-D37363B9701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5FA23-B901-40CC-B491-DA0DF2595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BCFA9-2B7E-4710-90B4-0424158B5C9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45142-43FF-49C8-BB09-6006C90059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58A6A0-A679-48CD-BEDE-F8BB5AB5926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DDEFF5-5DA6-4FF2-B6CF-EFE04A02F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355D7-7C35-4CCE-B04C-F90EBBE3DDA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FBBA3-8D43-44C8-99EE-9B19C5875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FE6A7-AA2E-4B07-8E39-A08D70B2BDA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C73A4-B76B-465F-B4C3-951D63825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380474-C8B7-4508-8E02-D7C9D11074D4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3739EA-DFEF-4552-AD7F-E5D28EE5F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C4279D-6BA2-4BCF-9871-FA575C33B9E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6C013-33EF-4117-85ED-F221056D3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F5112-B314-4048-8C9B-B9AC68454AF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7CA80-9A4C-4E21-932A-C5D0791D7C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3D64A-5D85-4DFC-86C4-70984948064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19727-8930-4C07-8E60-82B7C5D5EC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353D07-CC18-4543-99EA-CF7A31F9F66D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E7815F-8734-44BB-A66B-BCBE28064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26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FC103D-B61C-4476-8CCC-47E854025F5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26CF4-1123-45F6-8CF8-3D7E04793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342BF-EA90-4AE0-A9D8-9CAF64037124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0B52A-F367-4042-A8B2-3D766EC61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4F537-B719-45D8-B2AA-6BF76790A43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3521B-CF77-4CA6-9427-B67971BF3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D549-5D68-41AB-B1DB-B6425B08D72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34859-F1C3-42CD-B14E-FBD9B41E5A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030BF4-EDD4-4A2A-A96F-75395FA257A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858265-60EE-4A84-9D5D-8F723E54F8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A4A5D-BF6D-4514-9771-FF65CFA20EA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496530-1027-4915-95FD-82C4F5AE3D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FC6B9-E23C-453B-8247-54CFC4FD7FB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919240-FB66-44DC-BDC4-0887CDBCC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69" y="4406900"/>
            <a:ext cx="642304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69" y="2906713"/>
            <a:ext cx="6423043" cy="1500187"/>
          </a:xfrm>
        </p:spPr>
        <p:txBody>
          <a:bodyPr anchor="b"/>
          <a:lstStyle>
            <a:lvl1pPr marL="0" indent="0">
              <a:buNone/>
              <a:defRPr sz="2000" b="1" i="1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8923C-E63E-422D-8D8F-69794F0B6C52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B1CC8-FFA2-45EA-905C-3BAAD0BE30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033BA-9076-4064-8B92-0C1691A46EDF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43FDE-B913-4CCC-A9C5-FDC54A696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677C64-A6DE-4F43-B361-116568ACDD3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F6B2D2-8F47-4029-A621-F8969FB9A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61808A-621A-4F0E-90A2-103ED43E63D2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FCC074-2122-4480-B801-409EE709C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9479C1-90F3-40CE-B80F-00AC34B136D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073031-13D9-4F4C-BF6E-B28A91B7E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6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4F2EE-4E66-48E0-95CE-B73BE6486306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A9BDA-2BA3-4A16-B65D-707997655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1EF85-452C-4E8E-8379-2F12990DCD6F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23A0D1-3922-49E2-9492-9C4F8629BF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163FA-D741-4B9E-99A5-65ED212E840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1BA4B-BA76-44B8-930F-03E520637B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8F590E-6D76-4F95-BD4A-DD01AC5A5BB6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6010F2-39DA-431D-BE40-C92A8735C9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3CDE5-0CC9-498E-887B-ABF58518F59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0CF40-10BB-4EAA-B65F-0D712F7FC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84339B-E5F3-443B-A794-5D9F6859793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D35DF-1F01-4AAF-85B4-7C4AE7446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28794" y="1600200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1600200"/>
            <a:ext cx="34004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C83A8-366F-49AC-A30B-CA155263A7F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B0E19-4037-4AF5-8478-8926190091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5A9CF5-2984-4388-B648-AAEB3A3C469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06F2E-00D9-42E6-9ABD-0AE7C37B3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08724-5A9F-4907-B225-0FA69E514EE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32B7E1-4B42-4FAA-9322-F94D5ED574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36E25-D043-408F-8520-4DB33351108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AAE5D6-B7D2-4DAA-8CF5-92D3F313BD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E79E0B-8480-40D7-A6FD-6B779D2A41BF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77770-93F0-4133-9D6A-1F0903383C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F77B4-26BE-46A8-A401-1A00DA4B60B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5089FF-872E-48E5-A7F1-61D8E88494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 sz="2400">
                <a:latin typeface="Times New Roman" pitchFamily="18" charset="0"/>
              </a:endParaRPr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66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66604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0" name="Rectangle 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66B8D4C-E018-45A0-BF5C-815AE2801F1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11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pPr>
              <a:defRPr/>
            </a:pPr>
            <a:fld id="{6B46A107-68E4-4E2C-A38E-ED832990A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A27ACB-8A14-4777-BE0A-35F9591EA24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30C75-6A92-421D-B7FE-925A882198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1675B-4927-4095-B858-5C976D090045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5222E-4C9A-4C19-9E99-D5B7B4D50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9C0493-8645-4627-81D0-F639B0F9DCC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31587-9E35-4965-AB82-BEF5F71BC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5ACA2-5220-4DA2-8DEE-D9BB95BF9BC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CC62-BDF5-4BF1-8C7E-39FDF2519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5984" y="1535113"/>
            <a:ext cx="314327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85984" y="2174875"/>
            <a:ext cx="314327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500694" y="1535113"/>
            <a:ext cx="318610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0694" y="2174875"/>
            <a:ext cx="318610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D9A99-E75F-46FD-BE05-EC7E0870BA1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67A31-B937-4A7D-9A24-3E328BD434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46BEF2-21DE-4064-9C6A-B9DD4C0E8B4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89A870-C497-4B19-A507-F30102D95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AF1C7-43DE-4C16-8F34-94031EC5AF3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F71E2-D992-4C0D-826E-3FBF44FD2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6EA84B-873A-4F37-AFF1-2424E531CBB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0E510-6746-435B-A1E8-1E36891299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F9CDB-7068-454F-91E1-FBD9A410231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0ECAE-1DB7-483E-AC0B-B87CBDB24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A1A40-614C-4A3A-91D2-0DA2F477CF8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2A622-FB95-451A-8349-F186198DE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C28CBC-9835-4FE3-9AEC-D8DE1F5BAB4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D6683-9269-4325-9491-2B62EEBBE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228600" y="2889250"/>
            <a:ext cx="8610600" cy="201613"/>
            <a:chOff x="144" y="1680"/>
            <a:chExt cx="5424" cy="144"/>
          </a:xfrm>
        </p:grpSpPr>
        <p:sp>
          <p:nvSpPr>
            <p:cNvPr id="5" name="Rectangle 8"/>
            <p:cNvSpPr>
              <a:spLocks noChangeArrowheads="1"/>
            </p:cNvSpPr>
            <p:nvPr userDrawn="1"/>
          </p:nvSpPr>
          <p:spPr bwMode="auto">
            <a:xfrm>
              <a:off x="144" y="1680"/>
              <a:ext cx="1808" cy="14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1952" y="1680"/>
              <a:ext cx="1808" cy="14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10"/>
            <p:cNvSpPr>
              <a:spLocks noChangeArrowheads="1"/>
            </p:cNvSpPr>
            <p:nvPr userDrawn="1"/>
          </p:nvSpPr>
          <p:spPr bwMode="auto">
            <a:xfrm>
              <a:off x="3760" y="1680"/>
              <a:ext cx="1808" cy="144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90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2127250"/>
          </a:xfrm>
        </p:spPr>
        <p:txBody>
          <a:bodyPr/>
          <a:lstStyle>
            <a:lvl1pPr algn="ctr">
              <a:defRPr sz="5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270250"/>
            <a:ext cx="6400800" cy="22098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0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B0E77-2F3B-43B8-8884-2C3DA3F1780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290C0-EFBD-4B3E-B893-60E01A27DD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72317-5C4D-47EA-A19E-1A8300567DA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542AA-3966-4D0D-ADE3-A45A93A5D6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18E57C-5E03-4312-9B32-A6F37D817D6D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60742-42EE-43C4-8481-9704A2C29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D5270-CA2F-4D82-8D24-BD1B2AF280C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ABB94-2E28-48B1-8BEF-891D91484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B72D5A-0FD2-43C0-AA00-CC1B5FC1815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5EA37-39A9-48F9-88B1-E1DADEB873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34E1E8-F86A-4B7C-9258-3D0BEEB9863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556E48-BB3C-4795-9577-C8E6AEAA24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4F488-3871-4E97-83BF-CFA7CB3CF17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1975B1-4342-40EA-B4D8-284BFAE1A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B6988-66B6-4275-B132-B7108C8AE9E5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C69D4A-19E6-4462-A41C-95865F73C8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EC5CEA-743A-45F1-A1D1-31209DA0B86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301F4-B365-4C0A-96F3-4CE04547D3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F9CF64-D5E7-40B7-8155-0E22DA06BCA5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4AEB3-98E2-4985-BAE1-94B36846F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88550-B05B-4CA3-8F10-B3AB9EDED42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E21FA-7521-4F0D-A758-D90E17CDE8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12C2B-7D17-4130-B79B-41D2A49A730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30403-D7AD-4272-9963-117270954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8B206-C5ED-4B37-AD4D-0F5446EE1DA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43DDF-D6FC-4F0C-9010-2A2293D296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75728-0841-4854-B21E-D1E4AD33BE3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BB729A-3F17-44F2-892E-81CE54C404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71BB0-10E6-4A5C-B95D-069441766BDF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2027C-8D19-4B5C-8FD5-CF8431EEF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860B8-5607-4E2B-B04D-F21F66E8206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836DD-498C-4E86-BD58-A71B164B8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69750-A0D9-49D6-A1EF-94423E3E7D45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C8147-48EB-483D-82B0-344EC30DC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D3962-F08B-4A09-A380-31906F05C4D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52D9F-0BB0-4DFA-A0A0-4DDE97B6C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25ECB-A394-489B-885B-D1FA8E26896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C0ECE-BDF6-48C3-8954-44A581CA7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4FC873-34F9-42FE-A09D-85DB5F511D46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F4E54-D4A5-4333-9C65-3790A5169A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CC532-B74E-47B1-82E9-EDF300AEDB9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861E4F-4F91-486E-9AF6-2D1511185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C022D-7965-41E3-AE0E-10A8DFC335A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ECED5-DA07-4916-BA1B-D0F7F62EA0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72AE2-539E-4355-84AC-0112707626A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B8F7E-81CA-484A-B0CF-BA63B35CC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6536D-6332-4FA3-9F43-75D850A6A66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42BB0-F1B1-41C2-B61A-E1E6306019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9BE0EE9-4510-4F94-8959-9ECF63FC40F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6596261-35CD-4602-8B25-506A3A8B0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981B2-9D59-402D-A7B0-E65FF0D1330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40D82-9077-428F-88C8-3150BDC25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3050"/>
            <a:ext cx="22939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273050"/>
            <a:ext cx="428628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14546" y="1435100"/>
            <a:ext cx="2293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24F70-D5B5-4BF5-82A4-437E407BA21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D18F-0255-49E1-A6C8-FA28293459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DA52F-5CE4-43A9-A6CF-511EC8A5C1D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DD886-C837-436B-A686-9E5CD3EF9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422F7-0E3C-4AF1-9414-4ACC2A2CD393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15361A-0BF6-4C04-875C-9A29F03DD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6D2-6116-4901-A889-0865F57C4763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7658A-94DF-40AB-A616-90EC309E49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6EF9C-8007-4C18-A417-AF7AD295002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3EECD-4C0F-40A5-9A5C-85325549B6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457A-9925-41F5-A853-13EB4026382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9A94A-AE01-4C54-A453-A2710779B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362B8-F265-4CF0-9080-ADDF3F42D55C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F0D74E-2264-4AED-B401-786E2248D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5CDF7-18E6-44A9-8D30-D0944B6C0524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8AEB1E-1AA1-4D07-BE5F-0E67FC63AA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A3BD5-306B-4253-B7AB-F7C25B5E896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94EE47-436E-460F-BC39-132153F85B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CB453-9109-4C16-B19B-15E17E4DB6C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3A6E94-8AAB-4C0E-82E3-37786A00A1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A5434-91AB-4468-B3F9-E234699D1FD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021975-A4CE-4A2F-B0F3-D3A88891A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6062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586062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6062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71309-1899-4DE6-8085-0FAE5EFE053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DA19E-334F-46B0-BE58-B42ECCA9E6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152400"/>
            <a:ext cx="7696200" cy="5334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B2E369-94EA-46CE-A2C0-9BA5D8421D0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6FF24-DAF9-43F5-A404-8C74EC0B4C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87981-483F-4F0C-847B-86381B3EC86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FDDA2-7E08-47A9-9957-106CF2584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510BA4-0835-4CA1-AC3D-E5E1FB2CE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8C9C5-83A6-4A1E-87A2-7A57F88EB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2C9A0-811A-4E09-8A50-E81C6D5AD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F274F-CA49-4152-AE49-5F86E5416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D069C-3593-42B4-A678-EEBFE950CE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657C1-4173-48B8-AC66-0EFDDF66A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AF5549-B714-473C-9AF6-427EB6E18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DD02B6-E6AB-448D-9C31-F63356384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88" y="274638"/>
            <a:ext cx="792956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71688" y="1500188"/>
            <a:ext cx="6858000" cy="4625975"/>
          </a:xfrm>
          <a:prstGeom prst="rect">
            <a:avLst/>
          </a:prstGeom>
          <a:solidFill>
            <a:schemeClr val="accent1">
              <a:lumMod val="20000"/>
              <a:lumOff val="80000"/>
              <a:alpha val="24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010F6D-C743-4B30-9A4D-17751663770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2">
                    <a:lumMod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00E3DA-6A30-44D4-B6BA-77355F48D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36" r:id="rId1"/>
    <p:sldLayoutId id="2147484437" r:id="rId2"/>
    <p:sldLayoutId id="2147484438" r:id="rId3"/>
    <p:sldLayoutId id="2147484439" r:id="rId4"/>
    <p:sldLayoutId id="2147484440" r:id="rId5"/>
    <p:sldLayoutId id="2147484441" r:id="rId6"/>
    <p:sldLayoutId id="2147484442" r:id="rId7"/>
    <p:sldLayoutId id="2147484443" r:id="rId8"/>
    <p:sldLayoutId id="2147484444" r:id="rId9"/>
    <p:sldLayoutId id="2147484445" r:id="rId10"/>
    <p:sldLayoutId id="21474844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C6D9F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C6D9F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0" r:id="rId1"/>
    <p:sldLayoutId id="2147484551" r:id="rId2"/>
    <p:sldLayoutId id="2147484552" r:id="rId3"/>
    <p:sldLayoutId id="2147484553" r:id="rId4"/>
    <p:sldLayoutId id="2147484554" r:id="rId5"/>
    <p:sldLayoutId id="2147484555" r:id="rId6"/>
    <p:sldLayoutId id="2147484556" r:id="rId7"/>
    <p:sldLayoutId id="2147484557" r:id="rId8"/>
    <p:sldLayoutId id="2147484558" r:id="rId9"/>
    <p:sldLayoutId id="2147484559" r:id="rId10"/>
    <p:sldLayoutId id="21474845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278531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7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278533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34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35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78536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59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278538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39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40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41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42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2091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278544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8545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8546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85" y="1723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2060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278548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49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50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1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278552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53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54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2062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278556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57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8558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78559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0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1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2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3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4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5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6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7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8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69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70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71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8572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8573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8575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FC600DFB-32F3-4730-B049-C90E10A75365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278576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78577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081A6171-37AD-4893-AAC2-C90853F93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5" r:id="rId1"/>
    <p:sldLayoutId id="2147484447" r:id="rId2"/>
    <p:sldLayoutId id="2147484448" r:id="rId3"/>
    <p:sldLayoutId id="2147484449" r:id="rId4"/>
    <p:sldLayoutId id="2147484450" r:id="rId5"/>
    <p:sldLayoutId id="2147484451" r:id="rId6"/>
    <p:sldLayoutId id="2147484452" r:id="rId7"/>
    <p:sldLayoutId id="2147484453" r:id="rId8"/>
    <p:sldLayoutId id="2147484454" r:id="rId9"/>
    <p:sldLayoutId id="2147484455" r:id="rId10"/>
    <p:sldLayoutId id="2147484456" r:id="rId11"/>
  </p:sldLayoutIdLst>
  <p:transition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2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16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13880E5B-7295-427E-A6F0-3269BB01B289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2816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16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latin typeface="+mn-lt"/>
              </a:defRPr>
            </a:lvl1pPr>
          </a:lstStyle>
          <a:p>
            <a:pPr>
              <a:defRPr/>
            </a:pPr>
            <a:fld id="{80732E4E-B259-4A8A-A83D-6D8B197B0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1608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1609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308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81611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2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3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4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5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6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7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8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19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310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310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81622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23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24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281625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1626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1627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113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81629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0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1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2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3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4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5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36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308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81638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1639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3084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3085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81642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3088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81644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45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6" y="324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46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6" y="174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47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48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05" y="889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49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8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50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1651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55" y="134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281652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6" r:id="rId1"/>
    <p:sldLayoutId id="2147484457" r:id="rId2"/>
    <p:sldLayoutId id="2147484458" r:id="rId3"/>
    <p:sldLayoutId id="2147484459" r:id="rId4"/>
    <p:sldLayoutId id="2147484460" r:id="rId5"/>
    <p:sldLayoutId id="2147484461" r:id="rId6"/>
    <p:sldLayoutId id="2147484462" r:id="rId7"/>
    <p:sldLayoutId id="2147484463" r:id="rId8"/>
    <p:sldLayoutId id="2147484464" r:id="rId9"/>
    <p:sldLayoutId id="2147484465" r:id="rId10"/>
    <p:sldLayoutId id="2147484466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/>
            </a:lvl1pPr>
          </a:lstStyle>
          <a:p>
            <a:pPr>
              <a:defRPr/>
            </a:pPr>
            <a:fld id="{9846EE89-4B39-4C2B-B5EA-E36E241E238D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57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/>
            </a:lvl1pPr>
          </a:lstStyle>
          <a:p>
            <a:pPr>
              <a:defRPr/>
            </a:pPr>
            <a:fld id="{671E17B3-7500-451C-977D-1F5057A915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85703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85704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285705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285706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7" r:id="rId1"/>
    <p:sldLayoutId id="2147484467" r:id="rId2"/>
    <p:sldLayoutId id="2147484468" r:id="rId3"/>
    <p:sldLayoutId id="2147484469" r:id="rId4"/>
    <p:sldLayoutId id="2147484470" r:id="rId5"/>
    <p:sldLayoutId id="2147484471" r:id="rId6"/>
    <p:sldLayoutId id="2147484472" r:id="rId7"/>
    <p:sldLayoutId id="2147484473" r:id="rId8"/>
    <p:sldLayoutId id="2147484474" r:id="rId9"/>
    <p:sldLayoutId id="2147484475" r:id="rId10"/>
    <p:sldLayoutId id="2147484476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5128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65572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5573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129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65575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5576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123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557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/>
            </a:lvl1pPr>
          </a:lstStyle>
          <a:p>
            <a:pPr>
              <a:defRPr/>
            </a:pPr>
            <a:fld id="{29426508-AE01-4908-B4EF-6E000108095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6558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558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516A8E4-FD92-4AAD-A1C3-07D45CE91E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8" r:id="rId1"/>
    <p:sldLayoutId id="2147484477" r:id="rId2"/>
    <p:sldLayoutId id="2147484478" r:id="rId3"/>
    <p:sldLayoutId id="2147484479" r:id="rId4"/>
    <p:sldLayoutId id="2147484480" r:id="rId5"/>
    <p:sldLayoutId id="2147484481" r:id="rId6"/>
    <p:sldLayoutId id="2147484482" r:id="rId7"/>
    <p:sldLayoutId id="2147484483" r:id="rId8"/>
    <p:sldLayoutId id="2147484484" r:id="rId9"/>
    <p:sldLayoutId id="2147484485" r:id="rId10"/>
    <p:sldLayoutId id="2147484486" r:id="rId1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1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0">
                <a:latin typeface="+mn-lt"/>
              </a:defRPr>
            </a:lvl1pPr>
          </a:lstStyle>
          <a:p>
            <a:pPr>
              <a:defRPr/>
            </a:pPr>
            <a:fld id="{8DC83406-5DBD-40E6-B243-5BB0D175C26B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3891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91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0">
                <a:latin typeface="+mn-lt"/>
              </a:defRPr>
            </a:lvl1pPr>
          </a:lstStyle>
          <a:p>
            <a:pPr>
              <a:defRPr/>
            </a:pPr>
            <a:fld id="{890D2B10-EACE-4DBE-9134-76A8E1F0A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89127" name="Rectangle 7"/>
          <p:cNvSpPr>
            <a:spLocks noChangeArrowheads="1"/>
          </p:cNvSpPr>
          <p:nvPr/>
        </p:nvSpPr>
        <p:spPr bwMode="auto">
          <a:xfrm>
            <a:off x="0" y="0"/>
            <a:ext cx="228600" cy="2286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9128" name="Line 8"/>
          <p:cNvSpPr>
            <a:spLocks noChangeShapeType="1"/>
          </p:cNvSpPr>
          <p:nvPr/>
        </p:nvSpPr>
        <p:spPr bwMode="auto">
          <a:xfrm>
            <a:off x="457200" y="1447800"/>
            <a:ext cx="8077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89129" name="Rectangle 9"/>
          <p:cNvSpPr>
            <a:spLocks noChangeArrowheads="1"/>
          </p:cNvSpPr>
          <p:nvPr/>
        </p:nvSpPr>
        <p:spPr bwMode="auto">
          <a:xfrm>
            <a:off x="0" y="2286000"/>
            <a:ext cx="228600" cy="2286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89130" name="Rectangle 10"/>
          <p:cNvSpPr>
            <a:spLocks noChangeArrowheads="1"/>
          </p:cNvSpPr>
          <p:nvPr/>
        </p:nvSpPr>
        <p:spPr bwMode="auto">
          <a:xfrm>
            <a:off x="0" y="4572000"/>
            <a:ext cx="228600" cy="2286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39" r:id="rId1"/>
    <p:sldLayoutId id="2147484487" r:id="rId2"/>
    <p:sldLayoutId id="2147484488" r:id="rId3"/>
    <p:sldLayoutId id="2147484489" r:id="rId4"/>
    <p:sldLayoutId id="2147484490" r:id="rId5"/>
    <p:sldLayoutId id="2147484491" r:id="rId6"/>
    <p:sldLayoutId id="2147484492" r:id="rId7"/>
    <p:sldLayoutId id="2147484493" r:id="rId8"/>
    <p:sldLayoutId id="2147484494" r:id="rId9"/>
    <p:sldLayoutId id="2147484495" r:id="rId10"/>
    <p:sldLayoutId id="2147484496" r:id="rId11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p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p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663DD9-2B89-4C7B-89F6-1BB782C6BE80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9228B51-2937-40AE-A606-01F7DD0428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00" r:id="rId1"/>
    <p:sldLayoutId id="2147484501" r:id="rId2"/>
    <p:sldLayoutId id="2147484502" r:id="rId3"/>
    <p:sldLayoutId id="2147484503" r:id="rId4"/>
    <p:sldLayoutId id="2147484504" r:id="rId5"/>
    <p:sldLayoutId id="2147484505" r:id="rId6"/>
    <p:sldLayoutId id="2147484506" r:id="rId7"/>
    <p:sldLayoutId id="2147484507" r:id="rId8"/>
    <p:sldLayoutId id="2147484508" r:id="rId9"/>
    <p:sldLayoutId id="2147484509" r:id="rId10"/>
    <p:sldLayoutId id="2147484510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CCFF99"/>
            </a:gs>
            <a:gs pos="100000">
              <a:srgbClr val="FFFFCC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93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smtClean="0">
                <a:latin typeface="+mn-lt"/>
              </a:defRPr>
            </a:lvl1pPr>
          </a:lstStyle>
          <a:p>
            <a:pPr>
              <a:defRPr/>
            </a:pPr>
            <a:fld id="{CDBF1BA1-C9BB-41CB-81DF-0A58FB4F63F8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393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93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+mn-lt"/>
              </a:defRPr>
            </a:lvl1pPr>
          </a:lstStyle>
          <a:p>
            <a:pPr>
              <a:defRPr/>
            </a:pPr>
            <a:fld id="{E7959B97-2764-4D09-A5FE-3A8FAE51CB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393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393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922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393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9252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9253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393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4393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93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93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57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393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grpSp>
        <p:nvGrpSpPr>
          <p:cNvPr id="9227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393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393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922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922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393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9232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393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93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393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48" r:id="rId1"/>
    <p:sldLayoutId id="2147484511" r:id="rId2"/>
    <p:sldLayoutId id="2147484512" r:id="rId3"/>
    <p:sldLayoutId id="2147484513" r:id="rId4"/>
    <p:sldLayoutId id="2147484514" r:id="rId5"/>
    <p:sldLayoutId id="2147484515" r:id="rId6"/>
    <p:sldLayoutId id="2147484516" r:id="rId7"/>
    <p:sldLayoutId id="2147484517" r:id="rId8"/>
    <p:sldLayoutId id="2147484518" r:id="rId9"/>
    <p:sldLayoutId id="2147484519" r:id="rId10"/>
    <p:sldLayoutId id="2147484520" r:id="rId11"/>
    <p:sldLayoutId id="2147484521" r:id="rId12"/>
    <p:sldLayoutId id="2147484522" r:id="rId13"/>
    <p:sldLayoutId id="2147484523" r:id="rId14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7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7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7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FE7705C8-5A3B-4FDE-878C-0E4F175C46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4" r:id="rId1"/>
    <p:sldLayoutId id="2147484525" r:id="rId2"/>
    <p:sldLayoutId id="2147484526" r:id="rId3"/>
    <p:sldLayoutId id="2147484527" r:id="rId4"/>
    <p:sldLayoutId id="2147484528" r:id="rId5"/>
    <p:sldLayoutId id="2147484529" r:id="rId6"/>
    <p:sldLayoutId id="2147484530" r:id="rId7"/>
    <p:sldLayoutId id="2147484531" r:id="rId8"/>
    <p:sldLayoutId id="2147484532" r:id="rId9"/>
    <p:sldLayoutId id="2147484533" r:id="rId10"/>
    <p:sldLayoutId id="2147484534" r:id="rId11"/>
  </p:sldLayoutIdLst>
  <p:transition advClick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gif"/><Relationship Id="rId5" Type="http://schemas.openxmlformats.org/officeDocument/2006/relationships/audio" Target="../media/audio1.wav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audio" Target="../media/audio2.wav"/><Relationship Id="rId3" Type="http://schemas.openxmlformats.org/officeDocument/2006/relationships/image" Target="../media/image7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699792" y="2780928"/>
            <a:ext cx="3600400" cy="1080120"/>
          </a:xfrm>
          <a:ln>
            <a:gradFill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5400000" scaled="0"/>
            </a:gradFill>
          </a:ln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для детей дошкольного возраста 5-7 лет</a:t>
            </a:r>
            <a:br>
              <a:rPr lang="ru-RU" sz="1800" dirty="0" smtClean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7" y="476673"/>
            <a:ext cx="6048672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Интерактивная 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игра- тренажер </a:t>
            </a:r>
            <a:b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ФЭМП</a:t>
            </a:r>
            <a:r>
              <a:rPr lang="en-US" sz="32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ru-RU" sz="32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(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формирование элементарных математических представлений) </a:t>
            </a:r>
            <a:endParaRPr lang="en-US" sz="20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4149080"/>
            <a:ext cx="8208912" cy="369332"/>
          </a:xfrm>
          <a:prstGeom prst="rect">
            <a:avLst/>
          </a:prstGeom>
          <a:noFill/>
          <a:ln>
            <a:gradFill flip="none" rotWithShape="1">
              <a:gsLst>
                <a:gs pos="0">
                  <a:srgbClr val="FF3399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1A78F"/>
                </a:gs>
                <a:gs pos="100000">
                  <a:srgbClr val="3366FF"/>
                </a:gs>
              </a:gsLst>
              <a:lin ang="8100000" scaled="1"/>
              <a:tileRect/>
            </a:gradFill>
          </a:ln>
        </p:spPr>
        <p:txBody>
          <a:bodyPr vert="horz" wrap="square" rtlCol="0">
            <a:spAutoFit/>
          </a:bodyPr>
          <a:lstStyle/>
          <a:p>
            <a:pPr algn="ctr"/>
            <a:r>
              <a:rPr lang="ru-RU" dirty="0" err="1" smtClean="0">
                <a:latin typeface="Monotype Corsiva" pitchFamily="66" charset="0"/>
              </a:rPr>
              <a:t>Кирпичникова</a:t>
            </a:r>
            <a:r>
              <a:rPr lang="ru-RU" dirty="0" smtClean="0">
                <a:latin typeface="Monotype Corsiva" pitchFamily="66" charset="0"/>
              </a:rPr>
              <a:t> Елена Анатольевна</a:t>
            </a:r>
            <a:endParaRPr lang="ru-RU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39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6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-649288"/>
            <a:ext cx="6477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balloonp017.gif">
            <a:hlinkClick r:id="" action="ppaction://hlinkshowjump?jump=nextslide">
              <a:snd r:embed="rId6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7" name="Рисунок 6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8388424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8.09249E-7 C -0.00105 0.03931 -0.0033 0.06636 -0.00695 0.10266 C -0.01216 0.15537 -0.00365 0.13595 -0.01389 0.15653 C -0.01997 0.20624 -0.02153 0.27445 0.01232 0.30844 C 0.02274 0.32902 0.02934 0.3452 0.04913 0.35052 C 0.05034 0.35214 0.05277 0.35514 0.05277 0.35514 " pathEditMode="relative" rAng="0" ptsTypes="fffffA">
                                      <p:cBhvr>
                                        <p:cTn id="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1.56069E-6 C -0.00104 0.0393 -0.0033 0.06636 -0.00694 0.10266 C -0.01215 0.15537 -0.00364 0.13595 -0.01389 0.15653 C -0.01996 0.20624 -0.02153 0.27445 0.01233 0.30844 C 0.02275 0.32902 0.02934 0.3452 0.04913 0.35052 C 0.05035 0.35214 0.05278 0.35514 0.05278 0.35514 " pathEditMode="relative" rAng="0" ptsTypes="fffffA">
                                      <p:cBhvr>
                                        <p:cTn id="9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30000">
              <a:schemeClr val="bg1"/>
            </a:gs>
            <a:gs pos="100000">
              <a:schemeClr val="bg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1" name="Рисунок 7" descr="luntik035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573016"/>
            <a:ext cx="1655762" cy="2360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8" descr="luntik019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996952"/>
            <a:ext cx="1368425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3" descr="luntik027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149080"/>
            <a:ext cx="1871662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Выноска-облако 7"/>
          <p:cNvSpPr/>
          <p:nvPr/>
        </p:nvSpPr>
        <p:spPr>
          <a:xfrm>
            <a:off x="3563888" y="0"/>
            <a:ext cx="2880320" cy="2060848"/>
          </a:xfrm>
          <a:prstGeom prst="cloudCallout">
            <a:avLst>
              <a:gd name="adj1" fmla="val -14706"/>
              <a:gd name="adj2" fmla="val 4070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404664"/>
            <a:ext cx="3096344" cy="113877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</a:t>
            </a:r>
            <a:r>
              <a:rPr lang="ru-RU" sz="2800" b="1" dirty="0" err="1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Лунтик</a:t>
            </a:r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 учится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считать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-649288"/>
            <a:ext cx="6477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4162425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4438" y="-720725"/>
            <a:ext cx="7191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9" name="Рисунок 8" descr="balloonp017.gif">
            <a:hlinkClick r:id="" action="ppaction://hlinkshowjump?jump=nextslide">
              <a:snd r:embed="rId8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4" name="Управляющая кнопка: домой 13">
            <a:hlinkClick r:id="" action="ppaction://hlinkshowjump?jump=firstslide" highlightClick="1"/>
          </p:cNvPr>
          <p:cNvSpPr/>
          <p:nvPr/>
        </p:nvSpPr>
        <p:spPr>
          <a:xfrm>
            <a:off x="395536" y="5949280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-1.44509E-6 C -0.00174 0.1281 -0.00347 0.25619 -0.00347 0.31076 C -0.00347 0.36532 -0.00174 0.34613 -3.05556E-6 0.32717 " pathEditMode="relative" ptsTypes="aaA">
                                      <p:cBhvr>
                                        <p:cTn id="6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7.05202E-6 C 0.00538 0.1022 0.00695 0.20371 0.00695 0.30613 " pathEditMode="relative" ptsTypes="fA">
                                      <p:cBhvr>
                                        <p:cTn id="9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06936E-6 C -0.00104 0.06405 -0.00226 0.12394 -0.00694 0.18683 C -0.00937 0.2192 -0.0092 0.25573 -0.0158 0.28741 C -0.01805 0.3466 -0.03472 0.42706 -0.00868 0.47654 C -0.00625 0.48926 -0.00521 0.49966 0.00174 0.50937 C 0.00695 0.53041 0.02465 0.53712 0.03854 0.54429 C 0.05417 0.55215 0.07257 0.56001 0.08767 0.56995 C 0.10955 0.56579 0.10347 0.56325 0.10347 0.53018 " pathEditMode="relative" ptsTypes="fffffffA">
                                      <p:cBhvr>
                                        <p:cTn id="12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5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35838E-7 C 0.00243 0.01017 0.004 0.02057 0.00695 0.03075 C 0.00955 0.03976 0.01354 0.04693 0.0158 0.05618 C 0.01702 0.07028 0.01806 0.08416 0.01927 0.09826 C 0.01962 0.10219 0.02431 0.10242 0.02639 0.1052 C 0.02847 0.10797 0.03004 0.11144 0.0316 0.11468 C 0.0382 0.12901 0.05313 0.1563 0.0632 0.16601 C 0.07188 0.1852 0.08264 0.19815 0.09479 0.21271 C 0.10938 0.23005 0.10018 0.22289 0.11406 0.23606 C 0.12257 0.24416 0.13212 0.25063 0.14028 0.25942 C 0.1474 0.26705 0.15347 0.27398 0.16146 0.28046 C 0.17101 0.28832 0.18073 0.2904 0.18941 0.3015 C 0.2007 0.31606 0.21389 0.32416 0.22813 0.33179 C 0.2533 0.3452 0.27622 0.35907 0.30347 0.36231 C 0.31146 0.37294 0.31528 0.3852 0.32448 0.39491 C 0.33594 0.40693 0.35018 0.41942 0.3632 0.42774 C 0.36858 0.43838 0.37639 0.44161 0.38594 0.44161 " pathEditMode="relative" ptsTypes="ffffffffffffffffA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-649288"/>
            <a:ext cx="6477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balloonp017.gif">
            <a:hlinkClick r:id="" action="ppaction://hlinkshowjump?jump=nextslide">
              <a:snd r:embed="rId6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568820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7" name="Рисунок 6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568820"/>
            <a:ext cx="936104" cy="1676604"/>
          </a:xfrm>
          <a:prstGeom prst="rect">
            <a:avLst/>
          </a:prstGeom>
        </p:spPr>
      </p:pic>
      <p:pic>
        <p:nvPicPr>
          <p:cNvPr id="8" name="Рисунок 7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568820"/>
            <a:ext cx="936104" cy="16766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5856" y="59288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427984" y="59288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52120" y="5928860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2" name="Управляющая кнопка: домой 11">
            <a:hlinkClick r:id="" action="ppaction://hlinkshowjump?jump=firstslide" highlightClick="1"/>
          </p:cNvPr>
          <p:cNvSpPr/>
          <p:nvPr/>
        </p:nvSpPr>
        <p:spPr>
          <a:xfrm>
            <a:off x="8316416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9.24855E-7 C 0.01007 0.05387 0.00816 0.03723 0.00174 0.13318 C 0.0007 0.14983 -0.00521 0.1822 -0.00521 0.1822 C -0.00972 0.25411 -0.01059 0.32486 -0.01059 0.397 " pathEditMode="relative" ptsTypes="fffA">
                                      <p:cBhvr>
                                        <p:cTn id="6" dur="2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6.35838E-7 C 0.00122 0.11768 -0.00017 0.23537 0.00365 0.3526 C 0.00417 0.37017 0.02639 0.38219 0.02639 0.39953 " pathEditMode="relative" ptsTypes="ffA">
                                      <p:cBhvr>
                                        <p:cTn id="9" dur="2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27168E-6 C -0.00486 0.05849 -0.0092 0.11676 -0.01406 0.17526 C -0.0158 0.1963 -0.01614 0.21757 -0.01927 0.23838 C -0.02014 0.24462 -0.02153 0.25086 -0.02274 0.25711 C -0.02361 0.26173 -0.02621 0.27098 -0.02621 0.27098 C -0.02569 0.3193 -0.02448 0.36763 -0.02448 0.41595 " pathEditMode="relative" ptsTypes="fffffA">
                                      <p:cBhvr>
                                        <p:cTn id="12" dur="2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-1035050"/>
            <a:ext cx="7207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-1108075"/>
            <a:ext cx="6477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-1466850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-1108075"/>
            <a:ext cx="7191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-1323975"/>
            <a:ext cx="7207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2" name="Рисунок 11" descr="balloonp017.gif">
            <a:hlinkClick r:id="" action="ppaction://hlinkshowjump?jump=nextslide">
              <a:snd r:embed="rId8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13" name="Рисунок 12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6</a:t>
            </a:r>
            <a:endParaRPr lang="ru-RU" sz="2800" b="1" dirty="0"/>
          </a:p>
        </p:txBody>
      </p:sp>
      <p:sp>
        <p:nvSpPr>
          <p:cNvPr id="17" name="Управляющая кнопка: домой 16">
            <a:hlinkClick r:id="" action="ppaction://hlinkshowjump?jump=firstslide" highlightClick="1"/>
          </p:cNvPr>
          <p:cNvSpPr/>
          <p:nvPr/>
        </p:nvSpPr>
        <p:spPr>
          <a:xfrm>
            <a:off x="8316416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21965E-6 C 0.00208 0.01017 0.0059 0.01942 0.00659 0.03028 C 0.00902 0.0645 0.00347 0.10219 0.01545 0.13271 C 0.01909 0.14173 0.02569 0.14751 0.02916 0.15653 C 0.03437 0.17156 0.03107 0.16578 0.03819 0.17479 C 0.04652 0.20878 0.06406 0.2393 0.08316 0.26543 C 0.08663 0.2793 0.09444 0.28647 0.09444 0.30173 " pathEditMode="relative" rAng="0" ptsTypes="ffffffA">
                                      <p:cBhvr>
                                        <p:cTn id="6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0" y="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74 0.00786 0.00469 0.01502 0.00521 0.02335 C 0.00712 0.04994 0.00278 0.07907 0.01215 0.10289 C 0.01493 0.10982 0.02014 0.11445 0.02274 0.12138 C 0.02691 0.13294 0.02431 0.12855 0.02986 0.13549 C 0.03628 0.16185 0.05 0.18566 0.06493 0.20578 C 0.06753 0.21641 0.07361 0.22219 0.07361 0.23375 " pathEditMode="relative" ptsTypes="ffffffA">
                                      <p:cBhvr>
                                        <p:cTn id="9" dur="2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23 C 0.004 0.01827 0.01129 0.03492 0.0125 0.05434 C 0.01719 0.1163 0.0066 0.18405 0.02969 0.23977 C 0.03646 0.25596 0.04931 0.26682 0.05573 0.28278 C 0.06598 0.30983 0.05955 0.29966 0.07327 0.31584 C 0.08907 0.37734 0.12292 0.43237 0.15955 0.47977 C 0.16598 0.50474 0.18108 0.51769 0.18108 0.54521 " pathEditMode="relative" rAng="0" ptsTypes="ffffffA">
                                      <p:cBhvr>
                                        <p:cTn id="12" dur="2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27168E-6 C 0.00261 0.01087 0.00712 0.02081 0.00799 0.03214 C 0.01077 0.0689 0.00417 0.10844 0.01858 0.1415 C 0.02292 0.15098 0.03091 0.15746 0.0349 0.16694 C 0.04115 0.18289 0.03716 0.17665 0.04584 0.18636 C 0.05556 0.22266 0.07674 0.25503 0.09966 0.283 C 0.10365 0.29757 0.11303 0.3052 0.11303 0.32162 " pathEditMode="relative" rAng="0" ptsTypes="ffffffA">
                                      <p:cBhvr>
                                        <p:cTn id="15" dur="2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64162E-6 C 0.00365 0.0185 0.01007 0.03538 0.01129 0.0548 C 0.01546 0.11723 0.0059 0.18544 0.02639 0.24139 C 0.03247 0.25758 0.04376 0.26844 0.04948 0.28463 C 0.05851 0.31191 0.05278 0.30151 0.06494 0.31769 C 0.07882 0.37966 0.10869 0.43538 0.14132 0.48278 C 0.14688 0.50775 0.16025 0.52116 0.16025 0.54844 " pathEditMode="relative" rAng="0" ptsTypes="ffffffA">
                                      <p:cBhvr>
                                        <p:cTn id="18" dur="2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00" y="2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74 0.00786 0.00469 0.01502 0.00521 0.02335 C 0.00712 0.04994 0.00278 0.07907 0.01215 0.10289 C 0.01493 0.10982 0.02014 0.11445 0.02274 0.12138 C 0.02691 0.13294 0.02431 0.12855 0.02986 0.13549 C 0.03628 0.16185 0.05 0.18566 0.06493 0.20578 C 0.06753 0.21641 0.07361 0.22219 0.07361 0.23375 " pathEditMode="relative" ptsTypes="ffffffA">
                                      <p:cBhvr>
                                        <p:cTn id="21" dur="20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74 0.00786 0.00469 0.01502 0.00521 0.02335 C 0.00712 0.04994 0.00278 0.07907 0.01215 0.10289 C 0.01493 0.10982 0.02014 0.11445 0.02274 0.12138 C 0.02691 0.13294 0.02431 0.12855 0.02986 0.13549 C 0.03628 0.16185 0.05 0.18566 0.06493 0.20578 C 0.06753 0.21641 0.07361 0.22219 0.07361 0.23375 " pathEditMode="relative" ptsTypes="ffffffA">
                                      <p:cBhvr>
                                        <p:cTn id="24" dur="20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-1035050"/>
            <a:ext cx="6477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8" descr="luntik016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balloonp017.gif">
            <a:hlinkClick r:id="" action="ppaction://noaction">
              <a:snd r:embed="rId5" name="podumay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balloonp017.gif">
            <a:hlinkClick r:id="" action="ppaction://noaction">
              <a:snd r:embed="rId5" name="podumay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6" name="Рисунок 5" descr="balloonp017.gif">
            <a:hlinkClick r:id="" action="ppaction://hlinkshowjump?jump=nextslide">
              <a:snd r:embed="rId7" name="molodec.wav"/>
            </a:hlinkClick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2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</a:t>
            </a:r>
            <a:endParaRPr lang="ru-RU" sz="2800" b="1" dirty="0"/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8316416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6.93642E-6 C 0.00504 0.02011 -0.00208 -0.00486 0.00538 0.01156 C 0.00764 0.01664 0.00868 0.02265 0.01059 0.02797 C 0.0217 0.13965 0.0158 0.25687 0.0158 0.36901 " pathEditMode="relative" ptsTypes="fffA">
                                      <p:cBhvr>
                                        <p:cTn id="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-649288"/>
            <a:ext cx="6477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-720725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1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-720725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9" name="Рисунок 8" descr="balloonp017.gif">
            <a:hlinkClick r:id="" action="ppaction://hlinkshowjump?jump=nextslide">
              <a:snd r:embed="rId8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10" name="Рисунок 9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3</a:t>
            </a:r>
            <a:endParaRPr lang="ru-RU" sz="28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4</a:t>
            </a:r>
            <a:endParaRPr lang="ru-RU" sz="2800" b="1" dirty="0"/>
          </a:p>
        </p:txBody>
      </p:sp>
      <p:sp>
        <p:nvSpPr>
          <p:cNvPr id="14" name="Управляющая кнопка: домой 13">
            <a:hlinkClick r:id="" action="ppaction://hlinkshowjump?jump=firstslide" highlightClick="1"/>
          </p:cNvPr>
          <p:cNvSpPr/>
          <p:nvPr/>
        </p:nvSpPr>
        <p:spPr>
          <a:xfrm>
            <a:off x="8172400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4.33526E-6 C -0.0099 0.05202 -0.00625 0.03213 0.00364 0.14982 C 0.00416 0.15607 0.01788 0.18867 0.01996 0.19907 C 0.02882 0.23838 0.03993 0.28786 0.05694 0.32138 C 0.06649 0.34057 0.07812 0.35722 0.08785 0.37664 C 0.08906 0.37896 0.09184 0.37872 0.09392 0.37965 C 0.11111 0.38659 0.10677 0.38289 0.12048 0.39167 C 0.1441 0.40716 0.11267 0.38682 0.1368 0.40716 C 0.14479 0.41387 0.15382 0.41757 0.16146 0.42543 C 0.17101 0.43583 0.17916 0.44855 0.18819 0.45942 C 0.19913 0.47306 0.20469 0.47722 0.20469 0.49919 " pathEditMode="relative" rAng="0" ptsTypes="ffffffffffA">
                                      <p:cBhvr>
                                        <p:cTn id="6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00" y="24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56069E-6 C -0.00677 0.01965 -0.00469 0.01225 0.00104 0.05665 C 0.00156 0.05896 0.00955 0.07144 0.01076 0.07514 C 0.01597 0.09017 0.02239 0.1089 0.03246 0.12162 C 0.03802 0.12878 0.04479 0.13503 0.05052 0.14243 C 0.05121 0.14335 0.05295 0.14335 0.05416 0.14358 C 0.06423 0.14613 0.0618 0.14497 0.06979 0.14821 C 0.08368 0.15399 0.06527 0.14636 0.07934 0.15399 C 0.08402 0.15653 0.08941 0.15792 0.09375 0.16092 C 0.09948 0.16485 0.10434 0.16971 0.10955 0.17387 C 0.11597 0.17896 0.11927 0.18058 0.11927 0.1889 " pathEditMode="relative" rAng="0" ptsTypes="ffffffffffA">
                                      <p:cBhvr>
                                        <p:cTn id="9" dur="2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9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833 -4.45087E-6 C -0.0099 0.06382 -0.00417 0.03977 0.01163 0.18474 C 0.0125 0.19214 0.0342 0.23237 0.03767 0.24509 C 0.05156 0.29365 0.06927 0.35446 0.09635 0.39584 C 0.11145 0.41943 0.12986 0.44 0.14531 0.46382 C 0.14722 0.46683 0.15173 0.46659 0.15486 0.46752 C 0.18229 0.47631 0.17552 0.47168 0.19722 0.48255 C 0.23489 0.50151 0.18489 0.47654 0.22326 0.50151 C 0.23576 0.50983 0.25034 0.51422 0.26215 0.52394 C 0.27743 0.53665 0.29062 0.55237 0.30468 0.56578 C 0.32204 0.58266 0.3309 0.58775 0.3309 0.6148 " pathEditMode="relative" rAng="0" ptsTypes="ffffffffffA">
                                      <p:cBhvr>
                                        <p:cTn id="1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0" y="3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-4.45087E-6 C -0.0099 0.02798 -0.0085 0.01735 -0.00434 0.0807 C -0.00416 0.08394 0.00156 0.10151 0.00244 0.10706 C 0.00608 0.12833 0.0106 0.15492 0.01771 0.17295 C 0.02171 0.18336 0.02639 0.19214 0.03039 0.20255 C 0.03091 0.20394 0.03212 0.2037 0.03299 0.2044 C 0.04011 0.2081 0.03837 0.20602 0.04393 0.21087 C 0.05382 0.2192 0.0408 0.2081 0.0507 0.2192 C 0.054 0.22266 0.05782 0.22474 0.06094 0.22891 C 0.06476 0.23446 0.06823 0.24139 0.07188 0.24717 C 0.07639 0.25457 0.07882 0.25688 0.07882 0.26867 " pathEditMode="relative" rAng="0" ptsTypes="ffffffffffA">
                                      <p:cBhvr>
                                        <p:cTn id="15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4.45087E-6 C -0.00989 0.02474 -0.01076 0.0155 -0.01284 0.07122 C -0.01302 0.07399 -0.01579 0.08972 -0.01631 0.09457 C -0.01805 0.1133 -0.02048 0.13665 -0.02413 0.15261 C -0.02604 0.16185 -0.02847 0.16972 -0.03055 0.17896 C -0.03072 0.18012 -0.03142 0.17989 -0.03177 0.18035 C -0.03541 0.18359 -0.03454 0.18197 -0.0375 0.18613 C -0.04236 0.19353 -0.03576 0.18382 -0.04079 0.19353 C -0.04253 0.19654 -0.04444 0.19839 -0.046 0.20209 C -0.04809 0.20694 -0.04982 0.21295 -0.05173 0.21827 C -0.05399 0.22474 -0.05503 0.22683 -0.05503 0.23723 " pathEditMode="relative" rAng="0" ptsTypes="ffffffffffA">
                                      <p:cBhvr>
                                        <p:cTn id="18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-1035050"/>
            <a:ext cx="720725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-892175"/>
            <a:ext cx="647700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875" y="-963613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-1108075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0363" y="-720725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-719138"/>
            <a:ext cx="719137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9563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-72072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balloonp017.gif">
            <a:hlinkClick r:id="" action="ppaction://hlinkshowjump?jump=nextslide">
              <a:snd r:embed="rId6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4" name="Рисунок 13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15" name="Рисунок 14" descr="balloonp017.gif">
            <a:hlinkClick r:id="" action="ppaction://noaction">
              <a:snd r:embed="rId8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5856" y="5805264"/>
            <a:ext cx="5854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10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9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19" name="Управляющая кнопка: домой 18">
            <a:hlinkClick r:id="" action="ppaction://hlinkshowjump?jump=firstslide" highlightClick="1"/>
          </p:cNvPr>
          <p:cNvSpPr/>
          <p:nvPr/>
        </p:nvSpPr>
        <p:spPr>
          <a:xfrm>
            <a:off x="8388424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10405E-6 C 0.00434 0.0081 0.00591 0.01619 0.01007 0.02428 C 0.01302 0.02983 0.01754 0.03492 0.01997 0.04093 C 0.02049 0.04648 0.02014 0.0518 0.02188 0.05735 C 0.02292 0.06012 0.02604 0.06243 0.02813 0.06498 C 0.03282 0.07122 0.04045 0.08463 0.04618 0.08902 C 0.05209 0.09388 0.05747 0.0985 0.06424 0.10289 C 0.06684 0.10451 0.06979 0.10613 0.07223 0.10798 C 0.08403 0.11677 0.08872 0.12232 0.10434 0.12833 C 0.11407 0.13665 0.12518 0.1422 0.14045 0.1459 C 0.15729 0.157 0.18143 0.16024 0.20452 0.16255 C 0.22674 0.17318 0.27726 0.16972 0.29879 0.17018 C 0.29827 0.17943 0.29914 0.18867 0.29688 0.19815 C 0.29427 0.20902 0.28907 0.19792 0.28872 0.20671 C 0.2882 0.22174 0.28872 0.23654 0.28872 0.25156 " pathEditMode="relative" rAng="0" ptsTypes="ffffffffffffffA">
                                      <p:cBhvr>
                                        <p:cTn id="6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00" y="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1 0.0148 0.0052 0.0296 0.00885 0.04439 C 0.01145 0.0548 0.01545 0.06405 0.01753 0.07491 C 0.01805 0.08509 0.0177 0.09503 0.01927 0.1052 C 0.02013 0.11029 0.02291 0.11445 0.02465 0.11908 C 0.02881 0.13087 0.03541 0.15561 0.04045 0.1637 C 0.04565 0.17226 0.05034 0.1815 0.05625 0.18936 C 0.0585 0.19237 0.06111 0.19538 0.06319 0.19861 C 0.07361 0.21503 0.0776 0.2252 0.09131 0.23607 C 0.09982 0.25133 0.10954 0.26173 0.12291 0.26867 C 0.13767 0.28902 0.15868 0.2948 0.17899 0.29919 C 0.19843 0.31861 0.24253 0.31214 0.26145 0.31306 C 0.26093 0.33017 0.26163 0.34728 0.25972 0.36463 C 0.25746 0.38474 0.25295 0.36439 0.2526 0.38058 C 0.25208 0.40809 0.2526 0.43538 0.2526 0.46266 " pathEditMode="relative" ptsTypes="ffffffffffffffA">
                                      <p:cBhvr>
                                        <p:cTn id="9" dur="2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27168E-6 C 0.00313 0.00925 0.00434 0.01826 0.0073 0.02728 C 0.00955 0.03376 0.01302 0.03931 0.01476 0.04601 C 0.01511 0.05225 0.01476 0.05826 0.01615 0.06451 C 0.01684 0.06774 0.01927 0.07029 0.02066 0.07306 C 0.02414 0.08023 0.02969 0.09526 0.03403 0.10011 C 0.03837 0.10543 0.04236 0.11098 0.0474 0.11584 C 0.04931 0.11769 0.05139 0.11954 0.05313 0.12139 C 0.06198 0.13156 0.06528 0.1378 0.07691 0.14451 C 0.08403 0.15376 0.09219 0.16023 0.10348 0.16439 C 0.11598 0.17688 0.13368 0.18035 0.1507 0.18312 C 0.16719 0.19491 0.20434 0.19098 0.22032 0.19144 C 0.2198 0.20208 0.22049 0.21248 0.21875 0.22312 C 0.21684 0.23537 0.21302 0.22289 0.21285 0.23283 C 0.21233 0.24971 0.21285 0.26636 0.21285 0.28324 " pathEditMode="relative" rAng="0" ptsTypes="ffffffffffffffA">
                                      <p:cBhvr>
                                        <p:cTn id="12" dur="16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6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7341E-6 C 0.00295 0.0178 0.00399 0.03561 0.00677 0.05341 C 0.00885 0.06589 0.01198 0.07699 0.01371 0.09017 C 0.01406 0.10243 0.01371 0.11399 0.01493 0.12624 C 0.01562 0.13248 0.01788 0.13734 0.01927 0.14289 C 0.02239 0.15699 0.0276 0.18682 0.03159 0.19653 C 0.03559 0.20693 0.03941 0.21803 0.04392 0.22728 C 0.04566 0.23098 0.04774 0.23468 0.04948 0.23861 C 0.05746 0.25826 0.06076 0.27052 0.07135 0.28347 C 0.07812 0.30173 0.08576 0.31422 0.09618 0.32277 C 0.10764 0.34705 0.12413 0.35399 0.1401 0.3593 C 0.15521 0.38266 0.18975 0.3748 0.20468 0.37595 C 0.20416 0.39653 0.20486 0.41711 0.2033 0.43792 C 0.20156 0.46219 0.19791 0.43769 0.19774 0.45711 C 0.19722 0.49017 0.19774 0.523 0.19774 0.55584 " pathEditMode="relative" rAng="0" ptsTypes="ffffffffffffffA">
                                      <p:cBhvr>
                                        <p:cTn id="15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2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6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5087E-6 C 0.00243 0.00948 0.0033 0.01873 0.00556 0.02798 C 0.00729 0.03446 0.0099 0.04024 0.01128 0.04694 C 0.01163 0.05318 0.01128 0.05943 0.01233 0.06567 C 0.01302 0.06891 0.01476 0.07145 0.0158 0.07446 C 0.01858 0.08185 0.02274 0.09735 0.02604 0.10243 C 0.02951 0.10775 0.03247 0.11353 0.03628 0.11839 C 0.03785 0.12024 0.03941 0.12232 0.0408 0.12417 C 0.04757 0.13457 0.05017 0.14081 0.05903 0.14775 C 0.06458 0.15723 0.07083 0.1637 0.07951 0.1681 C 0.08906 0.18081 0.1026 0.18451 0.1158 0.18729 C 0.1283 0.19931 0.15677 0.19538 0.1691 0.19584 C 0.16875 0.20671 0.16927 0.21735 0.16788 0.22821 C 0.16649 0.2407 0.16354 0.22798 0.16337 0.23815 C 0.16302 0.2555 0.16337 0.27261 0.16337 0.28972 " pathEditMode="relative" rAng="0" ptsTypes="ffffffffffffffA">
                                      <p:cBhvr>
                                        <p:cTn id="18" dur="2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00" y="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6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1 0.0148 0.0052 0.0296 0.00885 0.04439 C 0.01145 0.0548 0.01545 0.06405 0.01753 0.07491 C 0.01805 0.08509 0.0177 0.09503 0.01927 0.1052 C 0.02013 0.11029 0.02291 0.11445 0.02465 0.11908 C 0.02881 0.13087 0.03541 0.15561 0.04045 0.1637 C 0.04565 0.17226 0.05034 0.1815 0.05625 0.18936 C 0.0585 0.19237 0.06111 0.19538 0.06319 0.19861 C 0.07361 0.21503 0.0776 0.2252 0.09131 0.23607 C 0.09982 0.25133 0.10954 0.26173 0.12291 0.26867 C 0.13767 0.28902 0.15868 0.2948 0.17899 0.29919 C 0.19843 0.31861 0.24253 0.31214 0.26145 0.31306 C 0.26093 0.33017 0.26163 0.34728 0.25972 0.36463 C 0.25746 0.38474 0.25295 0.36439 0.2526 0.38058 C 0.25208 0.40809 0.2526 0.43538 0.2526 0.46266 " pathEditMode="relative" ptsTypes="ffffffffffffffA">
                                      <p:cBhvr>
                                        <p:cTn id="21" dur="2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60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1.7341E-6 C -0.00069 0.01387 -0.00087 0.02774 -0.00139 0.04162 C -0.00174 0.05063 -0.00243 0.05965 -0.00278 0.06936 C -0.00295 0.07907 -0.00278 0.08832 -0.00312 0.0978 C -0.00312 0.10219 -0.00347 0.10613 -0.00382 0.11052 C -0.00434 0.12139 -0.00555 0.14428 -0.00625 0.15191 C -0.00694 0.15977 -0.00764 0.16855 -0.00851 0.17572 C -0.00885 0.1785 -0.00937 0.18127 -0.00955 0.18428 C -0.01111 0.19954 -0.0118 0.20902 -0.01389 0.21919 C -0.0151 0.23329 -0.01649 0.243 -0.01858 0.24948 C -0.02083 0.26844 -0.02396 0.27376 -0.02708 0.27769 C -0.02986 0.29595 -0.03646 0.28971 -0.03924 0.29087 C -0.03924 0.30659 -0.03924 0.32231 -0.03906 0.3385 C -0.03871 0.35722 -0.03802 0.3385 -0.03802 0.35329 C -0.03802 0.37919 -0.03802 0.40439 -0.03802 0.43006 " pathEditMode="relative" rAng="0" ptsTypes="ffffffffffffffA">
                                      <p:cBhvr>
                                        <p:cTn id="24" dur="20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0" y="2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600"/>
                            </p:stCondLst>
                            <p:childTnLst>
                              <p:par>
                                <p:cTn id="2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33526E-6 C 0.00295 0.01133 0.00399 0.02265 0.00677 0.03398 C 0.00885 0.04185 0.01198 0.04878 0.01371 0.05687 C 0.01406 0.06474 0.01371 0.07237 0.01493 0.08 C 0.01562 0.08393 0.01788 0.08716 0.01927 0.09063 C 0.02239 0.09965 0.0276 0.11838 0.03159 0.12462 C 0.03559 0.13109 0.03923 0.13803 0.04392 0.14404 C 0.04566 0.14635 0.04774 0.14867 0.0493 0.15121 C 0.05746 0.1637 0.06059 0.17133 0.07135 0.17965 C 0.07795 0.19121 0.08559 0.1993 0.096 0.20462 C 0.10764 0.22011 0.12413 0.2245 0.13993 0.22774 C 0.15521 0.24254 0.18958 0.23768 0.20451 0.23838 C 0.20399 0.25133 0.20469 0.26427 0.20312 0.27768 C 0.20139 0.29294 0.19774 0.27745 0.19757 0.28971 C 0.19705 0.31075 0.19757 0.33156 0.19757 0.35237 " pathEditMode="relative" rAng="0" ptsTypes="ffffffffffffffA">
                                      <p:cBhvr>
                                        <p:cTn id="27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00" y="1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6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81 0.0148 0.0052 0.0296 0.00885 0.04439 C 0.01145 0.0548 0.01545 0.06405 0.01753 0.07491 C 0.01805 0.08509 0.0177 0.09503 0.01927 0.1052 C 0.02013 0.11029 0.02291 0.11445 0.02465 0.11908 C 0.02881 0.13087 0.03541 0.15561 0.04045 0.1637 C 0.04565 0.17226 0.05034 0.1815 0.05625 0.18936 C 0.0585 0.19237 0.06111 0.19538 0.06319 0.19861 C 0.07361 0.21503 0.0776 0.2252 0.09131 0.23607 C 0.09982 0.25133 0.10954 0.26173 0.12291 0.26867 C 0.13767 0.28902 0.15868 0.2948 0.17899 0.29919 C 0.19843 0.31861 0.24253 0.31214 0.26145 0.31306 C 0.26093 0.33017 0.26163 0.34728 0.25972 0.36463 C 0.25746 0.38474 0.25295 0.36439 0.2526 0.38058 C 0.25208 0.40809 0.2526 0.43538 0.2526 0.46266 " pathEditMode="relative" ptsTypes="ffffffffffffffA">
                                      <p:cBhvr>
                                        <p:cTn id="30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76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4.45087E-6 C -0.00417 0.0185 -0.00573 0.03677 -0.00973 0.0548 C -0.0125 0.06775 -0.01684 0.07931 -0.0191 0.09272 C -0.01962 0.10521 -0.01927 0.11746 -0.02101 0.13018 C -0.02188 0.13642 -0.025 0.14151 -0.02674 0.14729 C -0.03125 0.16185 -0.03855 0.19261 -0.04393 0.20255 C -0.04948 0.21318 -0.05469 0.22474 -0.06111 0.23446 C -0.06355 0.23815 -0.06632 0.24185 -0.06858 0.24578 C -0.07986 0.26613 -0.0842 0.27885 -0.09896 0.29226 C -0.10834 0.31122 -0.11875 0.32394 -0.13334 0.33249 C -0.14931 0.35769 -0.17205 0.36486 -0.1941 0.37041 C -0.21511 0.39446 -0.26285 0.38636 -0.28334 0.38752 C -0.28282 0.40879 -0.28351 0.43006 -0.2816 0.45133 C -0.279 0.47631 -0.27414 0.4511 -0.27379 0.47122 C -0.27327 0.50521 -0.27379 0.53896 -0.27379 0.57295 " pathEditMode="relative" rAng="0" ptsTypes="ffffffffffffffA">
                                      <p:cBhvr>
                                        <p:cTn id="33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00" y="28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4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-963613"/>
            <a:ext cx="647700" cy="64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8" descr="luntik016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688" y="3644900"/>
            <a:ext cx="180181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8888" y="-1108075"/>
            <a:ext cx="720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-1539875"/>
            <a:ext cx="7191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-720725"/>
            <a:ext cx="7175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0" name="Picture 3" descr="C:\Documents and Settings\ИРА\Local Settings\Temporary Internet Files\Content.IE5\KVR8JVPL\MC90044136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-719138"/>
            <a:ext cx="7207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445224"/>
            <a:ext cx="936104" cy="167660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" name="Рисунок 9" descr="balloonp017.gif">
            <a:hlinkClick r:id="" action="ppaction://noaction">
              <a:snd r:embed="rId6" name="podumay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139952" y="5445224"/>
            <a:ext cx="936104" cy="1676604"/>
          </a:xfrm>
          <a:prstGeom prst="rect">
            <a:avLst/>
          </a:prstGeom>
        </p:spPr>
      </p:pic>
      <p:pic>
        <p:nvPicPr>
          <p:cNvPr id="11" name="Рисунок 10" descr="balloonp017.gif">
            <a:hlinkClick r:id="" action="ppaction://hlinkshowjump?jump=nextslide">
              <a:snd r:embed="rId8" name="molodec.wav"/>
            </a:hlinkClick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364088" y="5445224"/>
            <a:ext cx="936104" cy="167660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75856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5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427984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7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652120" y="5805264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6</a:t>
            </a:r>
            <a:endParaRPr lang="ru-RU" sz="2800" b="1" dirty="0"/>
          </a:p>
        </p:txBody>
      </p:sp>
      <p:sp>
        <p:nvSpPr>
          <p:cNvPr id="16" name="Управляющая кнопка: домой 15">
            <a:hlinkClick r:id="" action="ppaction://hlinkshowjump?jump=firstslide" highlightClick="1"/>
          </p:cNvPr>
          <p:cNvSpPr/>
          <p:nvPr/>
        </p:nvSpPr>
        <p:spPr>
          <a:xfrm>
            <a:off x="8388424" y="6165304"/>
            <a:ext cx="539552" cy="404664"/>
          </a:xfrm>
          <a:prstGeom prst="actionButtonHom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364088" y="476672"/>
            <a:ext cx="3389390" cy="461665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Посчитай звездочки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6" dur="2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9" dur="2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12" dur="2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15" dur="20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18" dur="20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56 0.06751 0.00208 0.14358 0.00694 0.21271 C 0.00729 0.21826 0.00989 0.22219 0.01215 0.22659 C 0.01406 0.23653 0.0177 0.24647 0.02274 0.25456 C 0.02586 0.25965 0.03333 0.26867 0.03333 0.26867 C 0.0368 0.27792 0.04079 0.2837 0.04548 0.29202 C 0.04791 0.30474 0.05381 0.32601 0.04739 0.33873 C 0.04513 0.34335 0.03923 0.33873 0.03506 0.33873 " pathEditMode="relative" ptsTypes="fffffffA">
                                      <p:cBhvr>
                                        <p:cTn id="21" dur="2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SC(8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8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рощание  с Азбукой">
  <a:themeElements>
    <a:clrScheme name="Прощание  с Азбукой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рощание  с Азбуко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щание  с Азбукой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щание  с Азбукой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щание  с Азбукой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щание  с Азбукой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щание  с Азбукой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щание  с Азбукой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щание  с Азбукой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щание  с Азбукой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Капсулы">
  <a:themeElements>
    <a:clrScheme name="Капсулы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Капсул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Капсулы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апсулы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апсулы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Уровень">
  <a:themeElements>
    <a:clrScheme name="Уровень 8">
      <a:dk1>
        <a:srgbClr val="000000"/>
      </a:dk1>
      <a:lt1>
        <a:srgbClr val="FFFFFF"/>
      </a:lt1>
      <a:dk2>
        <a:srgbClr val="999900"/>
      </a:dk2>
      <a:lt2>
        <a:srgbClr val="666600"/>
      </a:lt2>
      <a:accent1>
        <a:srgbClr val="99CC00"/>
      </a:accent1>
      <a:accent2>
        <a:srgbClr val="CCCC66"/>
      </a:accent2>
      <a:accent3>
        <a:srgbClr val="FFFFFF"/>
      </a:accent3>
      <a:accent4>
        <a:srgbClr val="000000"/>
      </a:accent4>
      <a:accent5>
        <a:srgbClr val="CAE2AA"/>
      </a:accent5>
      <a:accent6>
        <a:srgbClr val="B9B95C"/>
      </a:accent6>
      <a:hlink>
        <a:srgbClr val="FFCC00"/>
      </a:hlink>
      <a:folHlink>
        <a:srgbClr val="CC9900"/>
      </a:folHlink>
    </a:clrScheme>
    <a:fontScheme name="Уровень">
      <a:majorFont>
        <a:latin typeface="Garamond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Уровень 1">
        <a:dk1>
          <a:srgbClr val="006699"/>
        </a:dk1>
        <a:lt1>
          <a:srgbClr val="FFFFFF"/>
        </a:lt1>
        <a:dk2>
          <a:srgbClr val="000000"/>
        </a:dk2>
        <a:lt2>
          <a:srgbClr val="99FF99"/>
        </a:lt2>
        <a:accent1>
          <a:srgbClr val="00CC99"/>
        </a:accent1>
        <a:accent2>
          <a:srgbClr val="009999"/>
        </a:accent2>
        <a:accent3>
          <a:srgbClr val="AAAAAA"/>
        </a:accent3>
        <a:accent4>
          <a:srgbClr val="DADADA"/>
        </a:accent4>
        <a:accent5>
          <a:srgbClr val="AAE2CA"/>
        </a:accent5>
        <a:accent6>
          <a:srgbClr val="008A8A"/>
        </a:accent6>
        <a:hlink>
          <a:srgbClr val="0066FF"/>
        </a:hlink>
        <a:folHlink>
          <a:srgbClr val="989CB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2">
        <a:dk1>
          <a:srgbClr val="808000"/>
        </a:dk1>
        <a:lt1>
          <a:srgbClr val="FFFFFF"/>
        </a:lt1>
        <a:dk2>
          <a:srgbClr val="5C271E"/>
        </a:dk2>
        <a:lt2>
          <a:srgbClr val="FFDD89"/>
        </a:lt2>
        <a:accent1>
          <a:srgbClr val="CC6600"/>
        </a:accent1>
        <a:accent2>
          <a:srgbClr val="CC9900"/>
        </a:accent2>
        <a:accent3>
          <a:srgbClr val="B5ACAB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3">
        <a:dk1>
          <a:srgbClr val="763B00"/>
        </a:dk1>
        <a:lt1>
          <a:srgbClr val="FFFFFF"/>
        </a:lt1>
        <a:dk2>
          <a:srgbClr val="330000"/>
        </a:dk2>
        <a:lt2>
          <a:srgbClr val="CC9900"/>
        </a:lt2>
        <a:accent1>
          <a:srgbClr val="FFCC00"/>
        </a:accent1>
        <a:accent2>
          <a:srgbClr val="CC3300"/>
        </a:accent2>
        <a:accent3>
          <a:srgbClr val="AD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666699"/>
        </a:hlink>
        <a:folHlink>
          <a:srgbClr val="99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4">
        <a:dk1>
          <a:srgbClr val="6D3696"/>
        </a:dk1>
        <a:lt1>
          <a:srgbClr val="FFFFFF"/>
        </a:lt1>
        <a:dk2>
          <a:srgbClr val="51255D"/>
        </a:dk2>
        <a:lt2>
          <a:srgbClr val="FFFFCC"/>
        </a:lt2>
        <a:accent1>
          <a:srgbClr val="666699"/>
        </a:accent1>
        <a:accent2>
          <a:srgbClr val="800080"/>
        </a:accent2>
        <a:accent3>
          <a:srgbClr val="B3ACB6"/>
        </a:accent3>
        <a:accent4>
          <a:srgbClr val="DADADA"/>
        </a:accent4>
        <a:accent5>
          <a:srgbClr val="B8B8CA"/>
        </a:accent5>
        <a:accent6>
          <a:srgbClr val="730073"/>
        </a:accent6>
        <a:hlink>
          <a:srgbClr val="CCCC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5">
        <a:dk1>
          <a:srgbClr val="CC6600"/>
        </a:dk1>
        <a:lt1>
          <a:srgbClr val="FFFFFF"/>
        </a:lt1>
        <a:dk2>
          <a:srgbClr val="4A553B"/>
        </a:dk2>
        <a:lt2>
          <a:srgbClr val="FFBF1F"/>
        </a:lt2>
        <a:accent1>
          <a:srgbClr val="FFCC00"/>
        </a:accent1>
        <a:accent2>
          <a:srgbClr val="CC9900"/>
        </a:accent2>
        <a:accent3>
          <a:srgbClr val="B1B4AF"/>
        </a:accent3>
        <a:accent4>
          <a:srgbClr val="DADADA"/>
        </a:accent4>
        <a:accent5>
          <a:srgbClr val="FFE2AA"/>
        </a:accent5>
        <a:accent6>
          <a:srgbClr val="B98A00"/>
        </a:accent6>
        <a:hlink>
          <a:srgbClr val="669900"/>
        </a:hlink>
        <a:folHlink>
          <a:srgbClr val="A3A27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Уровень 6">
        <a:dk1>
          <a:srgbClr val="000000"/>
        </a:dk1>
        <a:lt1>
          <a:srgbClr val="FFFFFF"/>
        </a:lt1>
        <a:dk2>
          <a:srgbClr val="666699"/>
        </a:dk2>
        <a:lt2>
          <a:srgbClr val="FFCC00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666699"/>
        </a:hlink>
        <a:folHlink>
          <a:srgbClr val="9999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7">
        <a:dk1>
          <a:srgbClr val="000000"/>
        </a:dk1>
        <a:lt1>
          <a:srgbClr val="FFFFFF"/>
        </a:lt1>
        <a:dk2>
          <a:srgbClr val="CC3300"/>
        </a:dk2>
        <a:lt2>
          <a:srgbClr val="66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CC99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Уровень 8">
        <a:dk1>
          <a:srgbClr val="000000"/>
        </a:dk1>
        <a:lt1>
          <a:srgbClr val="FFFFFF"/>
        </a:lt1>
        <a:dk2>
          <a:srgbClr val="999900"/>
        </a:dk2>
        <a:lt2>
          <a:srgbClr val="666600"/>
        </a:lt2>
        <a:accent1>
          <a:srgbClr val="99CC00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B9B95C"/>
        </a:accent6>
        <a:hlink>
          <a:srgbClr val="FFCC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Тема10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3D1D787-C3BA-496B-85E6-EA6B29AF7C8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1422</TotalTime>
  <Words>64</Words>
  <Application>Microsoft Office PowerPoint</Application>
  <PresentationFormat>Экран (4:3)</PresentationFormat>
  <Paragraphs>47</Paragraphs>
  <Slides>10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10</vt:i4>
      </vt:variant>
      <vt:variant>
        <vt:lpstr>Заголовки слайдов</vt:lpstr>
      </vt:variant>
      <vt:variant>
        <vt:i4>10</vt:i4>
      </vt:variant>
    </vt:vector>
  </HeadingPairs>
  <TitlesOfParts>
    <vt:vector size="28" baseType="lpstr">
      <vt:lpstr>Arial</vt:lpstr>
      <vt:lpstr>Calibri</vt:lpstr>
      <vt:lpstr>Comic Sans MS</vt:lpstr>
      <vt:lpstr>Garamond</vt:lpstr>
      <vt:lpstr>Monotype Corsiva</vt:lpstr>
      <vt:lpstr>Times New Roman</vt:lpstr>
      <vt:lpstr>Verdana</vt:lpstr>
      <vt:lpstr>Wingdings</vt:lpstr>
      <vt:lpstr>CSC(8)</vt:lpstr>
      <vt:lpstr>Тема8</vt:lpstr>
      <vt:lpstr>Прощание  с Азбукой</vt:lpstr>
      <vt:lpstr>Эхо</vt:lpstr>
      <vt:lpstr>Капсулы</vt:lpstr>
      <vt:lpstr>Уровень</vt:lpstr>
      <vt:lpstr>Тема2</vt:lpstr>
      <vt:lpstr>Тема10</vt:lpstr>
      <vt:lpstr>Оформление по умолчанию</vt:lpstr>
      <vt:lpstr>Diseño predeterminado</vt:lpstr>
      <vt:lpstr>для детей дошкольного возраста 5-7 лет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>ира</dc:creator>
  <cp:keywords/>
  <dc:description/>
  <cp:lastModifiedBy>Лена</cp:lastModifiedBy>
  <cp:revision>208</cp:revision>
  <dcterms:created xsi:type="dcterms:W3CDTF">2012-01-15T15:43:29Z</dcterms:created>
  <dcterms:modified xsi:type="dcterms:W3CDTF">2020-09-13T14:44:30Z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TC030008315</vt:lpwstr>
  </property>
</Properties>
</file>