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71" r:id="rId5"/>
    <p:sldId id="265" r:id="rId6"/>
    <p:sldId id="266" r:id="rId7"/>
    <p:sldId id="270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899592" y="764704"/>
            <a:ext cx="7776864" cy="151216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5076056" y="3501008"/>
            <a:ext cx="3744416" cy="24482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58182" flipH="1">
            <a:off x="-111067" y="3771755"/>
            <a:ext cx="5702589" cy="324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764704"/>
            <a:ext cx="7776864" cy="1470025"/>
          </a:xfrm>
        </p:spPr>
        <p:txBody>
          <a:bodyPr/>
          <a:lstStyle>
            <a:lvl1pPr>
              <a:defRPr b="1" baseline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53136" y="3501008"/>
            <a:ext cx="3816424" cy="2448272"/>
          </a:xfrm>
        </p:spPr>
        <p:txBody>
          <a:bodyPr>
            <a:noAutofit/>
          </a:bodyPr>
          <a:lstStyle>
            <a:lvl1pPr marL="0" indent="0" algn="l">
              <a:buNone/>
              <a:defRPr sz="2400" b="1" baseline="0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381328"/>
            <a:ext cx="2376264" cy="36004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с одним вырезанным углом 10"/>
          <p:cNvSpPr/>
          <p:nvPr userDrawn="1"/>
        </p:nvSpPr>
        <p:spPr>
          <a:xfrm flipH="1" flipV="1">
            <a:off x="1043608" y="1700808"/>
            <a:ext cx="7719292" cy="4680520"/>
          </a:xfrm>
          <a:prstGeom prst="snip1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 userDrawn="1"/>
        </p:nvSpPr>
        <p:spPr>
          <a:xfrm>
            <a:off x="1043608" y="260648"/>
            <a:ext cx="7719292" cy="115212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643192" cy="1156990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700808"/>
            <a:ext cx="7719292" cy="4680520"/>
          </a:xfrm>
        </p:spPr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2050" name="Picture 2" descr="http://img-fotki.yandex.ru/get/6738/134091466.198/0_ffa81_ef3fafdd_L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252536" y="5549900"/>
            <a:ext cx="1976388" cy="111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755576" y="3789040"/>
            <a:ext cx="7704856" cy="12241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683568" y="3668613"/>
            <a:ext cx="7772400" cy="1362075"/>
          </a:xfrm>
        </p:spPr>
        <p:txBody>
          <a:bodyPr anchor="t"/>
          <a:lstStyle>
            <a:lvl1pPr algn="ctr">
              <a:defRPr sz="4000" b="1" cap="all"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20486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3074" name="Picture 2" descr="http://img-fotki.yandex.ru/get/6738/134091466.198/0_ffa81_ef3fafdd_L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32700" y="5013176"/>
            <a:ext cx="1341760" cy="1335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g-fotki.yandex.ru/get/6738/134091466.198/0_ffa81_ef3fafdd_L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2667917"/>
            <a:ext cx="1424508" cy="102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нутый угол 9"/>
          <p:cNvSpPr/>
          <p:nvPr userDrawn="1"/>
        </p:nvSpPr>
        <p:spPr>
          <a:xfrm>
            <a:off x="4684938" y="1556792"/>
            <a:ext cx="4032448" cy="4536504"/>
          </a:xfrm>
          <a:prstGeom prst="foldedCorner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нутый угол 11"/>
          <p:cNvSpPr/>
          <p:nvPr userDrawn="1"/>
        </p:nvSpPr>
        <p:spPr>
          <a:xfrm flipH="1">
            <a:off x="467544" y="1556792"/>
            <a:ext cx="4081313" cy="4536504"/>
          </a:xfrm>
          <a:prstGeom prst="foldedCorner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467544" y="332656"/>
            <a:ext cx="8231856" cy="10801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4098" name="Picture 2" descr="http://img-fotki.yandex.ru/get/6738/134091466.198/0_ffa81_ef3fafdd_L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72400" y="5626101"/>
            <a:ext cx="1371600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6738/134091466.198/0_ffa81_ef3fafdd_L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0" y="5653237"/>
            <a:ext cx="1440160" cy="123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467544" y="182836"/>
            <a:ext cx="8208912" cy="122413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755576" y="1556793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alphaModFix amt="7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501008"/>
            <a:ext cx="3744416" cy="2304256"/>
          </a:xfrm>
        </p:spPr>
        <p:txBody>
          <a:bodyPr>
            <a:normAutofit fontScale="92500"/>
          </a:bodyPr>
          <a:lstStyle/>
          <a:p>
            <a:pPr algn="ctr"/>
            <a:endParaRPr lang="ru-RU" sz="2000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Отчет о проведения праздника «Синичкин день»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вторая младшая группа №1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Воспитатель: </a:t>
            </a: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Бурцева О.В.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884000" cy="1368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«Синичкин день» </a:t>
            </a:r>
            <a:b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вторая младшая группа №1</a:t>
            </a:r>
            <a:endParaRPr lang="ru-RU" sz="32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79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dmin\Desktop\Новая папка (4)\img6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850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643192" cy="792088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000" dirty="0" smtClean="0">
                <a:latin typeface="Times New Roman"/>
                <a:ea typeface="Calibri"/>
                <a:cs typeface="Times New Roman"/>
              </a:rPr>
            </a:br>
            <a:r>
              <a:rPr lang="ru-RU" sz="2000" dirty="0" smtClean="0">
                <a:solidFill>
                  <a:srgbClr val="C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12 </a:t>
            </a:r>
            <a:r>
              <a:rPr lang="ru-RU" sz="2000" dirty="0">
                <a:solidFill>
                  <a:srgbClr val="C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ноября во второй младшей группе №1 </a:t>
            </a:r>
            <a:r>
              <a:rPr lang="ru-RU" sz="2000" dirty="0" smtClean="0">
                <a:solidFill>
                  <a:srgbClr val="C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/>
            </a:r>
            <a:br>
              <a:rPr lang="ru-RU" sz="2000" dirty="0" smtClean="0">
                <a:solidFill>
                  <a:srgbClr val="C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r>
              <a:rPr lang="ru-RU" sz="2000" dirty="0" smtClean="0">
                <a:solidFill>
                  <a:srgbClr val="C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прошло развлечение  </a:t>
            </a:r>
            <a:r>
              <a:rPr lang="ru-RU" sz="2000" dirty="0">
                <a:solidFill>
                  <a:srgbClr val="C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C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r>
              <a:rPr lang="ru-RU" sz="2000" dirty="0">
                <a:solidFill>
                  <a:srgbClr val="C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« Синичкин День».</a:t>
            </a:r>
            <a:br>
              <a:rPr lang="ru-RU" sz="2000" dirty="0">
                <a:solidFill>
                  <a:srgbClr val="C00000"/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endParaRPr lang="ru-RU" sz="20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700808"/>
            <a:ext cx="7581528" cy="468052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Цели и задачи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 :</a:t>
            </a: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 познакомить детей с традицией отмечать праздник «Синичкин день», вспомнить зимующих птиц, закрепить знания о том, какие звуки издают птицы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-развивать внимание и мышление детей, умение соотносить изменения в природе с жизнью зимующих птиц, развивать детскую фантазию и коммуникативные способности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-воспитывать заботливое отношение и интерес к зимующим птицам, любовь к природе.</a:t>
            </a: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19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В ходе мероприятия у детей закрепились знания о внешнем виде синицы, повадках, издаваемых звуках; развивался интерес и заботливое отношение к зимующим птицам.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843183"/>
            <a:ext cx="5112567" cy="4395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1965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Воспитатели с детьми рассматривали иллюстрации, </a:t>
            </a:r>
            <a: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</a:br>
            <a: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загадывали </a:t>
            </a: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загадки </a:t>
            </a:r>
            <a:r>
              <a:rPr lang="ru-RU" sz="24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о птицах</a:t>
            </a: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.</a:t>
            </a: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endParaRPr lang="ru-RU" sz="24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Кто красуется на ветке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 желтой праздничной жилетке? 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Это маленькая птичка, 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А зовут ее …. </a:t>
            </a:r>
            <a:endParaRPr lang="ru-RU" sz="2000" dirty="0">
              <a:solidFill>
                <a:srgbClr val="C0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dmin\Desktop\hello_html_1359d9d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3457" y="1700808"/>
            <a:ext cx="3816424" cy="4248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944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128792" cy="115699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2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Провели </a:t>
            </a:r>
            <a:r>
              <a:rPr lang="ru-RU" sz="22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продуктивную деятельность по лепке </a:t>
            </a:r>
            <a:r>
              <a:rPr lang="ru-RU" sz="22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/>
            </a:r>
            <a:br>
              <a:rPr lang="ru-RU" sz="22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</a:br>
            <a:r>
              <a:rPr lang="ru-RU" sz="22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«</a:t>
            </a:r>
            <a:r>
              <a:rPr lang="ru-RU" sz="22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Зернышки для </a:t>
            </a:r>
            <a:r>
              <a:rPr lang="ru-RU" sz="2200" dirty="0" smtClean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птиц»</a:t>
            </a:r>
            <a:endParaRPr lang="ru-RU" sz="3600" dirty="0">
              <a:solidFill>
                <a:srgbClr val="002060"/>
              </a:solidFill>
              <a:effectLst/>
              <a:latin typeface="Comic Sans MS" panose="030F0702030302020204" pitchFamily="66" charset="0"/>
              <a:ea typeface="Calibri"/>
              <a:cs typeface="Times New Roman"/>
            </a:endParaRPr>
          </a:p>
        </p:txBody>
      </p:sp>
      <p:pic>
        <p:nvPicPr>
          <p:cNvPr id="5123" name="Picture 3" descr="C:\Users\Admin\Desktop\Снимок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547260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35655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Была проведена подвижная игра    </a:t>
            </a:r>
            <a:b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</a:b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  <a:ea typeface="Times New Roman"/>
                <a:cs typeface="Times New Roman"/>
              </a:rPr>
              <a:t>«Птичка  и кошка».</a:t>
            </a:r>
            <a: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403240"/>
            <a:ext cx="4507607" cy="4656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1384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С </a:t>
            </a:r>
            <a: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родителями была проведена работа по изготовлению кормушек.</a:t>
            </a:r>
            <a:br>
              <a:rPr lang="ru-RU" sz="2800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Times New Roman"/>
              </a:rPr>
            </a:b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0" name="Picture 2" descr="C:\Users\Admin\Desktop\07cL7lgyDb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420888"/>
            <a:ext cx="4255223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10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5" name="Picture 3" descr="C:\Users\Admin\Desktop\img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55253"/>
            <a:ext cx="7783410" cy="5707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9360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144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«Синичкин день»  вторая младшая группа №1</vt:lpstr>
      <vt:lpstr>Презентация PowerPoint</vt:lpstr>
      <vt:lpstr> 12 ноября во второй младшей группе №1  прошло развлечение   « Синичкин День». </vt:lpstr>
      <vt:lpstr>В ходе мероприятия у детей закрепились знания о внешнем виде синицы, повадках, издаваемых звуках; развивался интерес и заботливое отношение к зимующим птицам.</vt:lpstr>
      <vt:lpstr>Воспитатели с детьми рассматривали иллюстрации,  загадывали загадки о птицах. </vt:lpstr>
      <vt:lpstr>Провели продуктивную деятельность по лепке  «Зернышки для птиц»</vt:lpstr>
      <vt:lpstr>Была проведена подвижная игра     «Птичка  и кошка». </vt:lpstr>
      <vt:lpstr> С родителями была проведена работа по изготовлению кормушек.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 Погодаев</dc:creator>
  <cp:lastModifiedBy>Admin</cp:lastModifiedBy>
  <cp:revision>53</cp:revision>
  <cp:lastPrinted>2019-11-24T17:58:59Z</cp:lastPrinted>
  <dcterms:created xsi:type="dcterms:W3CDTF">2016-02-09T02:59:57Z</dcterms:created>
  <dcterms:modified xsi:type="dcterms:W3CDTF">2020-09-13T19:27:29Z</dcterms:modified>
</cp:coreProperties>
</file>