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6A2C-27FF-49A5-84B8-D3F0DA67C245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E3EDE-73A1-4428-8CFB-7D5322654E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6A2C-27FF-49A5-84B8-D3F0DA67C245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E3EDE-73A1-4428-8CFB-7D5322654E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6A2C-27FF-49A5-84B8-D3F0DA67C245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E3EDE-73A1-4428-8CFB-7D5322654E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6A2C-27FF-49A5-84B8-D3F0DA67C245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E3EDE-73A1-4428-8CFB-7D5322654E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6A2C-27FF-49A5-84B8-D3F0DA67C245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E3EDE-73A1-4428-8CFB-7D5322654E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6A2C-27FF-49A5-84B8-D3F0DA67C245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E3EDE-73A1-4428-8CFB-7D5322654E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6A2C-27FF-49A5-84B8-D3F0DA67C245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E3EDE-73A1-4428-8CFB-7D5322654E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6A2C-27FF-49A5-84B8-D3F0DA67C245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E3EDE-73A1-4428-8CFB-7D5322654E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6A2C-27FF-49A5-84B8-D3F0DA67C245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E3EDE-73A1-4428-8CFB-7D5322654E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6A2C-27FF-49A5-84B8-D3F0DA67C245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E3EDE-73A1-4428-8CFB-7D5322654E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16A2C-27FF-49A5-84B8-D3F0DA67C245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E3EDE-73A1-4428-8CFB-7D5322654E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C16A2C-27FF-49A5-84B8-D3F0DA67C245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E3EDE-73A1-4428-8CFB-7D5322654E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3051770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Эдуард Юрьевич </a:t>
            </a:r>
            <a:r>
              <a:rPr lang="ru-RU" sz="4800" b="1" dirty="0" err="1" smtClean="0">
                <a:solidFill>
                  <a:schemeClr val="accent3">
                    <a:lumMod val="50000"/>
                  </a:schemeClr>
                </a:solidFill>
              </a:rPr>
              <a:t>Шим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«Писатель открывает лес…»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351112"/>
          </a:xfrm>
        </p:spPr>
        <p:txBody>
          <a:bodyPr>
            <a:normAutofit/>
          </a:bodyPr>
          <a:lstStyle/>
          <a:p>
            <a:pPr algn="r"/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93265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Как называется рассказ о стриже? Почему автор так его назвал?</a:t>
            </a:r>
            <a:endParaRPr lang="ru-RU" sz="2400" dirty="0"/>
          </a:p>
        </p:txBody>
      </p:sp>
      <p:pic>
        <p:nvPicPr>
          <p:cNvPr id="5" name="Рисунок 4" descr="IMG_1868_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7333" r="27333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6126480"/>
            <a:ext cx="54864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78779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«Чем плавунец дышит»</a:t>
            </a:r>
            <a:endParaRPr lang="ru-RU" sz="3600" dirty="0"/>
          </a:p>
        </p:txBody>
      </p:sp>
      <p:pic>
        <p:nvPicPr>
          <p:cNvPr id="5" name="Содержимое 4" descr="imag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99993" y="548680"/>
            <a:ext cx="3744416" cy="547260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348880"/>
            <a:ext cx="3008313" cy="3777283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Чем же дышит этот необычный жук?</a:t>
            </a:r>
            <a:endParaRPr lang="ru-RU" sz="3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2219846"/>
          </a:xfrm>
        </p:spPr>
        <p:txBody>
          <a:bodyPr>
            <a:noAutofit/>
          </a:bodyPr>
          <a:lstStyle/>
          <a:p>
            <a:r>
              <a:rPr lang="ru-RU" sz="2800" dirty="0" smtClean="0"/>
              <a:t>В 2020 году у замечательного писателя Эдуарда </a:t>
            </a:r>
            <a:r>
              <a:rPr lang="ru-RU" sz="2800" dirty="0" err="1" smtClean="0"/>
              <a:t>Шима</a:t>
            </a:r>
            <a:r>
              <a:rPr lang="ru-RU" sz="2800" dirty="0" smtClean="0"/>
              <a:t> юбилей – 90 лет.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2636912"/>
            <a:ext cx="3008313" cy="3528392"/>
          </a:xfrm>
        </p:spPr>
        <p:txBody>
          <a:bodyPr>
            <a:normAutofit/>
          </a:bodyPr>
          <a:lstStyle/>
          <a:p>
            <a:r>
              <a:rPr lang="ru-RU" sz="2000" b="1" dirty="0"/>
              <a:t>«Кто переведёт нам язык зверей и птиц на человеческий язык? Вот таким „переводчиком“… и стал писатель Эдуард </a:t>
            </a:r>
            <a:r>
              <a:rPr lang="ru-RU" sz="2000" b="1" dirty="0" err="1"/>
              <a:t>Шим</a:t>
            </a:r>
            <a:r>
              <a:rPr lang="ru-RU" sz="2000" b="1" dirty="0"/>
              <a:t>… Он пишет книги, которые… учат одной из главных человеческих радостей — неиссякаемой радости узнавания</a:t>
            </a:r>
            <a:r>
              <a:rPr lang="ru-RU" sz="2000" b="1" dirty="0" smtClean="0"/>
              <a:t>»</a:t>
            </a:r>
          </a:p>
          <a:p>
            <a:endParaRPr lang="ru-RU" sz="2000" b="1" dirty="0"/>
          </a:p>
        </p:txBody>
      </p:sp>
      <p:pic>
        <p:nvPicPr>
          <p:cNvPr id="7" name="Содержимое 6" descr="imag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02315" y="548680"/>
            <a:ext cx="4258117" cy="5112567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643782"/>
          </a:xfrm>
        </p:spPr>
        <p:txBody>
          <a:bodyPr>
            <a:normAutofit/>
          </a:bodyPr>
          <a:lstStyle/>
          <a:p>
            <a:pPr algn="ctr"/>
            <a:r>
              <a:rPr lang="ru-RU" sz="2400" dirty="0"/>
              <a:t>Эдуард Юрьевич </a:t>
            </a:r>
            <a:r>
              <a:rPr lang="ru-RU" sz="2400" dirty="0" err="1"/>
              <a:t>Шим</a:t>
            </a:r>
            <a:r>
              <a:rPr lang="ru-RU" sz="2400" dirty="0" smtClean="0"/>
              <a:t> (настоящая фамилия — Шмидт) (1930—2006)</a:t>
            </a:r>
            <a:endParaRPr lang="ru-RU" sz="2400" dirty="0"/>
          </a:p>
        </p:txBody>
      </p:sp>
      <p:pic>
        <p:nvPicPr>
          <p:cNvPr id="5" name="Содержимое 4" descr="a29554a6-d2ec-4da0-9054-f746fcd34e4c_800x6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59262" y="342106"/>
            <a:ext cx="4201170" cy="596721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916832"/>
            <a:ext cx="3008313" cy="4209331"/>
          </a:xfrm>
        </p:spPr>
        <p:txBody>
          <a:bodyPr>
            <a:normAutofit/>
          </a:bodyPr>
          <a:lstStyle/>
          <a:p>
            <a:r>
              <a:rPr lang="ru-RU" sz="1600" b="1" dirty="0" smtClean="0"/>
              <a:t>Русский писатель</a:t>
            </a:r>
            <a:r>
              <a:rPr lang="ru-RU" sz="1600" b="1" dirty="0"/>
              <a:t>, драматург</a:t>
            </a:r>
            <a:r>
              <a:rPr lang="ru-RU" sz="1600" b="1" dirty="0" smtClean="0"/>
              <a:t>.</a:t>
            </a:r>
          </a:p>
          <a:p>
            <a:r>
              <a:rPr lang="ru-RU" sz="1600" b="1" dirty="0"/>
              <a:t>Эдуард </a:t>
            </a:r>
            <a:r>
              <a:rPr lang="ru-RU" sz="1600" b="1" dirty="0" err="1"/>
              <a:t>Шим</a:t>
            </a:r>
            <a:r>
              <a:rPr lang="ru-RU" sz="1600" b="1" dirty="0"/>
              <a:t> родился в Ленинграде, детство провел в детском доме, с 16 лет начал самостоятельно зарабатывать, перепробовав множество профессий — работал шофером, садоводом, столяром, токарем. Вернувшись после эвакуации в Ленинград, поступил в художественно-архитектурное училище</a:t>
            </a:r>
            <a:r>
              <a:rPr lang="ru-RU" sz="1600" b="1" dirty="0" smtClean="0"/>
              <a:t>.</a:t>
            </a:r>
          </a:p>
          <a:p>
            <a:r>
              <a:rPr lang="ru-RU" sz="1600" b="1" dirty="0"/>
              <a:t>Печататься начал с 1949 года; писал преимущественно для детей.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rmAutofit/>
          </a:bodyPr>
          <a:lstStyle/>
          <a:p>
            <a:pPr algn="l"/>
            <a:r>
              <a:rPr lang="ru-RU" sz="1800" b="1" dirty="0"/>
              <a:t>Эдуард </a:t>
            </a:r>
            <a:r>
              <a:rPr lang="ru-RU" sz="1800" b="1" dirty="0" err="1"/>
              <a:t>Шим</a:t>
            </a:r>
            <a:r>
              <a:rPr lang="ru-RU" sz="1800" b="1" dirty="0"/>
              <a:t> писал о природе, о животных, рассказывал читателям необычные сказки. В своих книгах он стал необычным «переводчиком»: он переводит язык зверей и птиц на человеческий язык. В своих рассказах и сказках Эдуард </a:t>
            </a:r>
            <a:r>
              <a:rPr lang="ru-RU" sz="1800" b="1" dirty="0" err="1"/>
              <a:t>Шим</a:t>
            </a:r>
            <a:r>
              <a:rPr lang="ru-RU" sz="1800" b="1" dirty="0"/>
              <a:t> передает, что удалось ему подглядеть и услышать во время своих лесных прогулок: как чудесно, трогательно, забавно, трудно живет удивительный мир лесов, полей, озер и болот.</a:t>
            </a:r>
          </a:p>
        </p:txBody>
      </p:sp>
      <p:pic>
        <p:nvPicPr>
          <p:cNvPr id="4" name="Содержимое 3" descr="unname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2276872"/>
            <a:ext cx="5760640" cy="3921299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457200" y="227329"/>
            <a:ext cx="3008313" cy="1473478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«Сказки, 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/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найденные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в траве»</a:t>
            </a:r>
          </a:p>
        </p:txBody>
      </p:sp>
      <p:pic>
        <p:nvPicPr>
          <p:cNvPr id="5" name="Содержимое 4" descr="cov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093310" y="273050"/>
            <a:ext cx="4075230" cy="58531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196752"/>
            <a:ext cx="3008313" cy="4929411"/>
          </a:xfrm>
        </p:spPr>
        <p:txBody>
          <a:bodyPr>
            <a:normAutofit/>
          </a:bodyPr>
          <a:lstStyle/>
          <a:p>
            <a:endParaRPr lang="ru-RU" sz="2400" b="1" dirty="0" smtClean="0"/>
          </a:p>
          <a:p>
            <a:endParaRPr lang="ru-RU" sz="2400" b="1" dirty="0"/>
          </a:p>
          <a:p>
            <a:r>
              <a:rPr lang="ru-RU" sz="2400" b="1" dirty="0" smtClean="0"/>
              <a:t>— </a:t>
            </a:r>
            <a:r>
              <a:rPr lang="ru-RU" sz="2400" b="1" dirty="0"/>
              <a:t>это рассказы о цветах, о травах, которые мы встречаем на лугу, о растениях, что живут в реках и озёрах, о деревьях, растущих в наших лесах, о птицах и животных...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633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Ребята, какой цветок в рассказе Эдуарды </a:t>
            </a:r>
            <a:r>
              <a:rPr lang="ru-RU" sz="2800" dirty="0" err="1" smtClean="0"/>
              <a:t>Шима</a:t>
            </a:r>
            <a:r>
              <a:rPr lang="ru-RU" sz="2800" dirty="0" smtClean="0"/>
              <a:t> «Расцветай – твоя очередь», расцветает первым в весенней очереди?</a:t>
            </a:r>
            <a:endParaRPr lang="ru-RU" sz="2800" dirty="0"/>
          </a:p>
        </p:txBody>
      </p:sp>
      <p:pic>
        <p:nvPicPr>
          <p:cNvPr id="4" name="Содержимое 3" descr="IMG_1806_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74700" y="3140968"/>
            <a:ext cx="7594600" cy="216024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571774"/>
          </a:xfrm>
        </p:spPr>
        <p:txBody>
          <a:bodyPr>
            <a:noAutofit/>
          </a:bodyPr>
          <a:lstStyle/>
          <a:p>
            <a:r>
              <a:rPr lang="ru-RU" dirty="0" smtClean="0"/>
              <a:t>-Как называется рассказ </a:t>
            </a:r>
            <a:r>
              <a:rPr lang="ru-RU" dirty="0" err="1" smtClean="0"/>
              <a:t>Шима,в</a:t>
            </a:r>
            <a:r>
              <a:rPr lang="ru-RU" dirty="0" smtClean="0"/>
              <a:t> котором мы узнаём как разговаривают разные птички?</a:t>
            </a:r>
            <a:endParaRPr lang="ru-RU" dirty="0"/>
          </a:p>
        </p:txBody>
      </p:sp>
      <p:pic>
        <p:nvPicPr>
          <p:cNvPr id="5" name="Содержимое 4" descr="IMG_1809_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55976" y="273050"/>
            <a:ext cx="3888431" cy="58531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10800000" flipV="1">
            <a:off x="457200" y="1844824"/>
            <a:ext cx="3008313" cy="4327058"/>
          </a:xfrm>
        </p:spPr>
        <p:txBody>
          <a:bodyPr>
            <a:normAutofit/>
          </a:bodyPr>
          <a:lstStyle/>
          <a:p>
            <a:endParaRPr lang="ru-RU" sz="2000" b="1" dirty="0" smtClean="0"/>
          </a:p>
          <a:p>
            <a:r>
              <a:rPr lang="ru-RU" sz="2000" b="1" dirty="0" smtClean="0"/>
              <a:t>- Чья песенка в небе похожа на стеклянный звонкий колокольчик?</a:t>
            </a:r>
          </a:p>
          <a:p>
            <a:endParaRPr lang="ru-RU" sz="2000" b="1" dirty="0"/>
          </a:p>
          <a:p>
            <a:r>
              <a:rPr lang="ru-RU" sz="2000" b="1" dirty="0" smtClean="0"/>
              <a:t>- Что за звук издаёт синичка?</a:t>
            </a:r>
          </a:p>
          <a:p>
            <a:endParaRPr lang="ru-RU" sz="2000" b="1" dirty="0"/>
          </a:p>
          <a:p>
            <a:r>
              <a:rPr lang="ru-RU" sz="2000" b="1" dirty="0" smtClean="0"/>
              <a:t>- На что звуки, издаваемые сорокой похожи?</a:t>
            </a:r>
            <a:endParaRPr lang="ru-RU" sz="20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71579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«</a:t>
            </a:r>
            <a:r>
              <a:rPr lang="ru-RU" sz="3200" dirty="0" smtClean="0"/>
              <a:t>Берёзовый сок»</a:t>
            </a:r>
            <a:endParaRPr lang="ru-RU" sz="3200" dirty="0"/>
          </a:p>
        </p:txBody>
      </p:sp>
      <p:pic>
        <p:nvPicPr>
          <p:cNvPr id="5" name="Содержимое 4" descr="IMG_1812_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99992" y="260648"/>
            <a:ext cx="3024336" cy="597666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348880"/>
            <a:ext cx="3008313" cy="377728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Где берёзовый сок слаще, на макушке или у земли?</a:t>
            </a:r>
            <a:endParaRPr lang="ru-RU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201622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Что вкусного кушают цыплятки в одном из рассказов Эдуарда </a:t>
            </a:r>
            <a:r>
              <a:rPr lang="ru-RU" sz="3200" dirty="0" err="1" smtClean="0"/>
              <a:t>Шима</a:t>
            </a:r>
            <a:r>
              <a:rPr lang="ru-RU" sz="3200" dirty="0" smtClean="0"/>
              <a:t>? Как называется рассказ?</a:t>
            </a:r>
            <a:endParaRPr lang="ru-RU" sz="3200" dirty="0"/>
          </a:p>
        </p:txBody>
      </p:sp>
      <p:pic>
        <p:nvPicPr>
          <p:cNvPr id="4" name="Содержимое 3" descr="IMG_1814_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2132856"/>
            <a:ext cx="7200800" cy="4176464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457200" y="227331"/>
            <a:ext cx="3008313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Содержимое 4" descr="IMG_1830_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11960" y="273050"/>
            <a:ext cx="3960439" cy="610827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60648"/>
            <a:ext cx="3008313" cy="5865515"/>
          </a:xfrm>
        </p:spPr>
        <p:txBody>
          <a:bodyPr>
            <a:normAutofit/>
          </a:bodyPr>
          <a:lstStyle/>
          <a:p>
            <a:endParaRPr lang="ru-RU" sz="4000" dirty="0" smtClean="0"/>
          </a:p>
          <a:p>
            <a:r>
              <a:rPr lang="ru-RU" sz="4000" dirty="0" smtClean="0"/>
              <a:t>Что за травка: незаметная, живучая,  терпеливая, но главное лечебная</a:t>
            </a:r>
            <a:endParaRPr lang="ru-RU" sz="4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280</Words>
  <Application>Microsoft Office PowerPoint</Application>
  <PresentationFormat>Экран (4:3)</PresentationFormat>
  <Paragraphs>28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Эдуард Юрьевич Шим «Писатель открывает лес…»</vt:lpstr>
      <vt:lpstr>Эдуард Юрьевич Шим (настоящая фамилия — Шмидт) (1930—2006)</vt:lpstr>
      <vt:lpstr>Эдуард Шим писал о природе, о животных, рассказывал читателям необычные сказки. В своих книгах он стал необычным «переводчиком»: он переводит язык зверей и птиц на человеческий язык. В своих рассказах и сказках Эдуард Шим передает, что удалось ему подглядеть и услышать во время своих лесных прогулок: как чудесно, трогательно, забавно, трудно живет удивительный мир лесов, полей, озер и болот.</vt:lpstr>
      <vt:lpstr>«Сказки,  найденные в траве»</vt:lpstr>
      <vt:lpstr>Ребята, какой цветок в рассказе Эдуарды Шима «Расцветай – твоя очередь», расцветает первым в весенней очереди?</vt:lpstr>
      <vt:lpstr>-Как называется рассказ Шима,в котором мы узнаём как разговаривают разные птички?</vt:lpstr>
      <vt:lpstr>«Берёзовый сок»</vt:lpstr>
      <vt:lpstr>Что вкусного кушают цыплятки в одном из рассказов Эдуарда Шима? Как называется рассказ?</vt:lpstr>
      <vt:lpstr>Слайд 9</vt:lpstr>
      <vt:lpstr>Как называется рассказ о стриже? Почему автор так его назвал?</vt:lpstr>
      <vt:lpstr>«Чем плавунец дышит»</vt:lpstr>
      <vt:lpstr>В 2020 году у замечательного писателя Эдуарда Шима юбилей – 90 лет.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МАДОУ ЦРР Детский сад № 27 «Калейдоскоп»  Эдуард Юрьевич Шим «Писатель открывает лес…»</dc:title>
  <dc:creator>Пользователь Windows</dc:creator>
  <cp:lastModifiedBy>Пользователь Windows</cp:lastModifiedBy>
  <cp:revision>9</cp:revision>
  <dcterms:created xsi:type="dcterms:W3CDTF">2020-08-26T06:23:43Z</dcterms:created>
  <dcterms:modified xsi:type="dcterms:W3CDTF">2020-09-13T16:28:21Z</dcterms:modified>
</cp:coreProperties>
</file>