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3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655050" cy="202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Documents and Settings\Администратор\Рабочий стол\анимац собаки\animals169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5421313" cy="426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672833" y="1502687"/>
            <a:ext cx="347116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Не обижай меня, прошу,</a:t>
            </a:r>
          </a:p>
          <a:p>
            <a:r>
              <a:rPr lang="ru-RU" dirty="0">
                <a:solidFill>
                  <a:srgbClr val="FFFF00"/>
                </a:solidFill>
              </a:rPr>
              <a:t>Ведь я –как ты, ведь я- живая.</a:t>
            </a:r>
          </a:p>
          <a:p>
            <a:r>
              <a:rPr lang="ru-RU" dirty="0">
                <a:solidFill>
                  <a:srgbClr val="FFFF00"/>
                </a:solidFill>
              </a:rPr>
              <a:t>Не бей меня по животу</a:t>
            </a:r>
          </a:p>
          <a:p>
            <a:r>
              <a:rPr lang="ru-RU" dirty="0">
                <a:solidFill>
                  <a:srgbClr val="FFFF00"/>
                </a:solidFill>
              </a:rPr>
              <a:t>когда я вою или лаю.</a:t>
            </a:r>
          </a:p>
          <a:p>
            <a:r>
              <a:rPr lang="ru-RU" dirty="0">
                <a:solidFill>
                  <a:srgbClr val="FFFF00"/>
                </a:solidFill>
              </a:rPr>
              <a:t>Я вою от людских обид,</a:t>
            </a:r>
          </a:p>
          <a:p>
            <a:r>
              <a:rPr lang="ru-RU" dirty="0">
                <a:solidFill>
                  <a:srgbClr val="FFFF00"/>
                </a:solidFill>
              </a:rPr>
              <a:t>От бессердечья и бездушья.</a:t>
            </a:r>
          </a:p>
          <a:p>
            <a:r>
              <a:rPr lang="ru-RU" dirty="0">
                <a:solidFill>
                  <a:srgbClr val="FFFF00"/>
                </a:solidFill>
              </a:rPr>
              <a:t>Мне холодно от ваших глаз-</a:t>
            </a:r>
          </a:p>
          <a:p>
            <a:r>
              <a:rPr lang="ru-RU" dirty="0">
                <a:solidFill>
                  <a:srgbClr val="FFFF00"/>
                </a:solidFill>
              </a:rPr>
              <a:t>Таких пустых и равнодушных…</a:t>
            </a:r>
          </a:p>
          <a:p>
            <a:r>
              <a:rPr lang="ru-RU" dirty="0">
                <a:solidFill>
                  <a:srgbClr val="FFFF00"/>
                </a:solidFill>
              </a:rPr>
              <a:t>Не обижай меня, прошу,</a:t>
            </a:r>
          </a:p>
          <a:p>
            <a:r>
              <a:rPr lang="ru-RU" dirty="0">
                <a:solidFill>
                  <a:srgbClr val="FFFF00"/>
                </a:solidFill>
              </a:rPr>
              <a:t>Ты - Человек, и я- живая.</a:t>
            </a:r>
          </a:p>
          <a:p>
            <a:r>
              <a:rPr lang="ru-RU" dirty="0">
                <a:solidFill>
                  <a:srgbClr val="FFFF00"/>
                </a:solidFill>
              </a:rPr>
              <a:t>И потому в кустах я сплю,</a:t>
            </a:r>
          </a:p>
          <a:p>
            <a:r>
              <a:rPr lang="ru-RU" dirty="0">
                <a:solidFill>
                  <a:srgbClr val="FFFF00"/>
                </a:solidFill>
              </a:rPr>
              <a:t>Что доброты твоей не знаю…</a:t>
            </a:r>
          </a:p>
          <a:p>
            <a:r>
              <a:rPr lang="ru-RU" dirty="0">
                <a:solidFill>
                  <a:srgbClr val="FFFF00"/>
                </a:solidFill>
              </a:rPr>
              <a:t>О Человек! Прошу- очнись,</a:t>
            </a:r>
          </a:p>
          <a:p>
            <a:r>
              <a:rPr lang="ru-RU" dirty="0">
                <a:solidFill>
                  <a:srgbClr val="FFFF00"/>
                </a:solidFill>
              </a:rPr>
              <a:t>Стань наконец-то человечным.</a:t>
            </a:r>
          </a:p>
          <a:p>
            <a:r>
              <a:rPr lang="ru-RU" dirty="0">
                <a:solidFill>
                  <a:srgbClr val="FFFF00"/>
                </a:solidFill>
              </a:rPr>
              <a:t>Ведь любим мы тебя давно,</a:t>
            </a:r>
          </a:p>
          <a:p>
            <a:r>
              <a:rPr lang="ru-RU" dirty="0">
                <a:solidFill>
                  <a:srgbClr val="FFFF00"/>
                </a:solidFill>
              </a:rPr>
              <a:t>И пусть продлится дружба вечно!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72542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66"/>
    </mc:Choice>
    <mc:Fallback xmlns="">
      <p:transition spd="slow" advTm="1076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8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а 2 из 1124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214563"/>
            <a:ext cx="3786188" cy="450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0188" y="214313"/>
            <a:ext cx="6215062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ПАМЯТНИК  СОБАКЕ</a:t>
            </a:r>
          </a:p>
        </p:txBody>
      </p:sp>
      <p:sp>
        <p:nvSpPr>
          <p:cNvPr id="6" name="Прямоугольник 6"/>
          <p:cNvSpPr>
            <a:spLocks noChangeArrowheads="1"/>
          </p:cNvSpPr>
          <p:nvPr/>
        </p:nvSpPr>
        <p:spPr bwMode="auto">
          <a:xfrm>
            <a:off x="357188" y="3786188"/>
            <a:ext cx="40005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Этот памятник стоит в Москве.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Именно  Лайка  вошла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в историю, как первый 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земной обитатель,</a:t>
            </a:r>
          </a:p>
          <a:p>
            <a:r>
              <a:rPr lang="ru-RU" sz="2400" b="1" dirty="0">
                <a:solidFill>
                  <a:srgbClr val="FF0000"/>
                </a:solidFill>
              </a:rPr>
              <a:t> поднявшийся в космос</a:t>
            </a:r>
            <a:endParaRPr lang="ru-RU" sz="2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112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59"/>
    </mc:Choice>
    <mc:Fallback xmlns="">
      <p:transition spd="slow" advTm="605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214290"/>
            <a:ext cx="828680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Памятники  собакам</a:t>
            </a:r>
          </a:p>
        </p:txBody>
      </p:sp>
      <p:pic>
        <p:nvPicPr>
          <p:cNvPr id="5" name="Picture 2" descr="Картинка 1 из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2500312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3071813" y="1500188"/>
            <a:ext cx="59293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В  Париже поставили памятник </a:t>
            </a:r>
            <a:r>
              <a:rPr lang="ru-RU" sz="2400" b="1" dirty="0" err="1">
                <a:solidFill>
                  <a:srgbClr val="7030A0"/>
                </a:solidFill>
              </a:rPr>
              <a:t>сербернару</a:t>
            </a:r>
            <a:r>
              <a:rPr lang="ru-RU" sz="2400" b="1" dirty="0">
                <a:solidFill>
                  <a:srgbClr val="7030A0"/>
                </a:solidFill>
              </a:rPr>
              <a:t> по кличке Барри,</a:t>
            </a:r>
          </a:p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который  в горах спас 40 человек</a:t>
            </a:r>
          </a:p>
        </p:txBody>
      </p:sp>
      <p:pic>
        <p:nvPicPr>
          <p:cNvPr id="7" name="Picture 2" descr="23807705_matr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3071813"/>
            <a:ext cx="33782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8"/>
          <p:cNvSpPr>
            <a:spLocks noChangeArrowheads="1"/>
          </p:cNvSpPr>
          <p:nvPr/>
        </p:nvSpPr>
        <p:spPr bwMode="auto">
          <a:xfrm>
            <a:off x="2214563" y="5072063"/>
            <a:ext cx="6572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В  Берлине – памятник собаке поводырю слепых. Эти собаки выполняют неоценимую оценку людям с ограниченными возможностями.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5878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854"/>
    </mc:Choice>
    <mc:Fallback xmlns="">
      <p:transition spd="slow" advTm="308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1" y="214290"/>
            <a:ext cx="828680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Памятники  собакам</a:t>
            </a:r>
          </a:p>
        </p:txBody>
      </p:sp>
      <p:pic>
        <p:nvPicPr>
          <p:cNvPr id="5" name="Picture 3" descr="Картинка 1 из 32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1143000"/>
            <a:ext cx="21431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2857500" y="1357313"/>
            <a:ext cx="571500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В Ленинграде – памятник собаке, служившей науке.</a:t>
            </a:r>
          </a:p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Ученый Павлов на собаках проделывал свои опыты.</a:t>
            </a: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214313" y="4357688"/>
            <a:ext cx="5978525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В Италии - памятник собаке по кличке Верный. Хозяин погиб на войне, но верный пес много лет приходил на остановку встречать его.</a:t>
            </a:r>
          </a:p>
          <a:p>
            <a:pPr eaLnBrk="1" hangingPunct="1"/>
            <a:endParaRPr lang="ru-RU" dirty="0"/>
          </a:p>
        </p:txBody>
      </p:sp>
      <p:pic>
        <p:nvPicPr>
          <p:cNvPr id="8" name="Picture 4" descr="1311167908_2452525624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88" y="3857625"/>
            <a:ext cx="2714625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69664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152"/>
    </mc:Choice>
    <mc:Fallback xmlns="">
      <p:transition spd="slow" advTm="311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988" y="122238"/>
            <a:ext cx="8296275" cy="120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4000500" y="1571625"/>
            <a:ext cx="4643438" cy="489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Бобби- символ преданности. Этот монумент установили в Шотландии, на одном из кладбищ. И это очень печальная история о преданности своему хозяину.</a:t>
            </a:r>
          </a:p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Молодой лохматый </a:t>
            </a:r>
            <a:r>
              <a:rPr lang="ru-RU" sz="2400" b="1" dirty="0" err="1">
                <a:solidFill>
                  <a:srgbClr val="7030A0"/>
                </a:solidFill>
              </a:rPr>
              <a:t>скайтерьер</a:t>
            </a:r>
            <a:r>
              <a:rPr lang="ru-RU" sz="2400" b="1" dirty="0">
                <a:solidFill>
                  <a:srgbClr val="7030A0"/>
                </a:solidFill>
              </a:rPr>
              <a:t> Бобби не смог перенести смерти своего хозяина. И в течение 14 лет приходил и ночевал у его могилы. </a:t>
            </a:r>
          </a:p>
        </p:txBody>
      </p:sp>
      <p:pic>
        <p:nvPicPr>
          <p:cNvPr id="6" name="Picture 6" descr="Памятник Скайтерьеру Бобб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357313"/>
            <a:ext cx="3333750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28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27"/>
    </mc:Choice>
    <mc:Fallback xmlns="">
      <p:transition spd="slow" advTm="141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225425"/>
            <a:ext cx="8435975" cy="13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ttp://img-fotki.yandex.ru/get/16/aksal9.7/0_d4e0_141734fd_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85938"/>
            <a:ext cx="408622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786313" y="6000750"/>
            <a:ext cx="4337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charset="0"/>
              </a:rPr>
              <a:t>ГОРОД  БЛАГОВЕЩЕНСК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7816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84"/>
    </mc:Choice>
    <mc:Fallback xmlns="">
      <p:transition spd="slow" advTm="153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Documents and Settings\Алексей\Рабочий стол\сша бесси пожар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928813"/>
            <a:ext cx="3276600" cy="451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857250" y="4286250"/>
            <a:ext cx="37544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США   СОБАКА  БЕССИ</a:t>
            </a:r>
          </a:p>
        </p:txBody>
      </p:sp>
      <p:pic>
        <p:nvPicPr>
          <p:cNvPr id="6" name="Прямоугольник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838" y="85725"/>
            <a:ext cx="6869112" cy="135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91070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79"/>
    </mc:Choice>
    <mc:Fallback xmlns="">
      <p:transition spd="slow" advTm="118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dayperm.ru/sites/default/files/2076cec79f14cb0a777320265a3c2a650b64389e_4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2428875"/>
            <a:ext cx="4191000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43042" y="285728"/>
            <a:ext cx="6715172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Памятник  собаке</a:t>
            </a: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5072063" y="2786063"/>
            <a:ext cx="37147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Этот памятник  поставлен в Новосибирске  собаке по </a:t>
            </a:r>
            <a:r>
              <a:rPr lang="ru-RU" sz="2400" b="1" dirty="0" err="1">
                <a:solidFill>
                  <a:srgbClr val="7030A0"/>
                </a:solidFill>
              </a:rPr>
              <a:t>кличкеДжек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</a:p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Будучи раненой, отменно проявила себя в </a:t>
            </a:r>
            <a:r>
              <a:rPr lang="ru-RU" sz="2400" b="1" dirty="0" err="1">
                <a:solidFill>
                  <a:srgbClr val="7030A0"/>
                </a:solidFill>
              </a:rPr>
              <a:t>контртерористической</a:t>
            </a:r>
            <a:r>
              <a:rPr lang="ru-RU" sz="2400" b="1" dirty="0">
                <a:solidFill>
                  <a:srgbClr val="7030A0"/>
                </a:solidFill>
              </a:rPr>
              <a:t> операции в Чечне.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145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828"/>
    </mc:Choice>
    <mc:Fallback xmlns="">
      <p:transition spd="slow" advTm="128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500063" y="214313"/>
            <a:ext cx="79295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dirty="0">
                <a:solidFill>
                  <a:srgbClr val="C00000"/>
                </a:solidFill>
              </a:rPr>
              <a:t>                НАШИ  ВЕРНЫЕ  ДРУЗЬЯ</a:t>
            </a:r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571625"/>
            <a:ext cx="2000250" cy="217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3" y="3643313"/>
            <a:ext cx="3071812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4357688"/>
            <a:ext cx="2143125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500313"/>
            <a:ext cx="2428875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5000625"/>
            <a:ext cx="1571625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11763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91"/>
    </mc:Choice>
    <mc:Fallback xmlns="">
      <p:transition spd="slow" advTm="120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4752528" cy="4709160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00B0F0"/>
                </a:solidFill>
              </a:rPr>
              <a:t>Мама, папа, ну пожалуйста!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Вы купите мне собаку!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Обещаю сам, без шалостей,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Утром с ней гулять по парку.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Стану мыть ей уши, лапки,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И учить командам разным,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Приносить к порогу тапки,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Быть послушным и отважным.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Если к нам заглянут мыши,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Напугает их до смерти!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С кошкой в доме, может, тише,</a:t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>Но щенок нужней, поверьте!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1124744"/>
            <a:ext cx="4427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</a:rPr>
              <a:t>Не бейте брошенных собак.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Их много - где кусты, заборы...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Им тяжело забраться в бак,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Чтоб перерыть очистков горы.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Не бейте брошенных собак...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И вечный голод, вечный страх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Стоит в глазах собак упреком,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Заледенел, замерз в глазах,</a:t>
            </a:r>
            <a:br>
              <a:rPr lang="ru-RU" sz="2400" dirty="0">
                <a:solidFill>
                  <a:srgbClr val="00B050"/>
                </a:solidFill>
              </a:rPr>
            </a:br>
            <a:r>
              <a:rPr lang="ru-RU" sz="2400" dirty="0">
                <a:solidFill>
                  <a:srgbClr val="00B050"/>
                </a:solidFill>
              </a:rPr>
              <a:t>Замерз в глазах...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584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121"/>
    </mc:Choice>
    <mc:Fallback xmlns="">
      <p:transition spd="slow" advTm="3912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988" y="438150"/>
            <a:ext cx="5888037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1" descr="Картинка 34 из 35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500313"/>
            <a:ext cx="3000375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Картинка 14 из 23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0" y="1214438"/>
            <a:ext cx="3143250" cy="260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Картинка 51 из 358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4143375"/>
            <a:ext cx="1592262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04071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46"/>
    </mc:Choice>
    <mc:Fallback xmlns="">
      <p:transition spd="slow" advTm="11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150_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928938"/>
            <a:ext cx="3000375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Картинка 44 из 6839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928688"/>
            <a:ext cx="2714625" cy="226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ar12836471218395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3857625"/>
            <a:ext cx="3500437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Прямоугольник 4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25425"/>
            <a:ext cx="7869237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8964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91"/>
    </mc:Choice>
    <mc:Fallback xmlns="">
      <p:transition spd="slow" advTm="1029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188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000375"/>
            <a:ext cx="3786187" cy="307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0_4c867_7e95286f_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57438"/>
            <a:ext cx="428625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Прямоугольник 3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25425"/>
            <a:ext cx="8435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61232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92"/>
    </mc:Choice>
    <mc:Fallback xmlns="">
      <p:transition spd="slow" advTm="83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s320x2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00250"/>
            <a:ext cx="471487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Картинка 1 из 95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88" y="4214813"/>
            <a:ext cx="2157412" cy="250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" descr="Картинка 27 из 423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1071563"/>
            <a:ext cx="3429000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Прямоугольник 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60350"/>
            <a:ext cx="8435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389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27"/>
    </mc:Choice>
    <mc:Fallback xmlns="">
      <p:transition spd="slow" advTm="106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jYwMTk1ODAxLjMzMzMzMzMzMzMzMzNpbWFnZXMveXV6aGFrL3l1emhha184LmpwZw=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4071938"/>
            <a:ext cx="2484438" cy="185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Прямоугольник 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61938"/>
            <a:ext cx="8435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_33c0f52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1250951"/>
            <a:ext cx="3043238" cy="227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K:\верн пё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036638"/>
            <a:ext cx="2095500" cy="250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39935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12"/>
    </mc:Choice>
    <mc:Fallback xmlns="">
      <p:transition spd="slow" advTm="74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55d4137787a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357313"/>
            <a:ext cx="4286250" cy="32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bordercolliepictu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4357688"/>
            <a:ext cx="3124200" cy="208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Прямоугольник 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363" y="152400"/>
            <a:ext cx="5260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Картинка 5 из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71625"/>
            <a:ext cx="2262188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69244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6"/>
    </mc:Choice>
    <mc:Fallback xmlns="">
      <p:transition spd="slow" advTm="78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25425"/>
            <a:ext cx="8435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4724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2071688"/>
            <a:ext cx="3495675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http://img.nr2.ru/pict/arts1/04/08/408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1000125"/>
            <a:ext cx="3571875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http://www.dogstatus.ru/img/upload/articles/179/odt.co.nz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071938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211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83"/>
    </mc:Choice>
    <mc:Fallback xmlns="">
      <p:transition spd="slow" advTm="738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25425"/>
            <a:ext cx="8435975" cy="811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Картинка 6 из 119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143000"/>
            <a:ext cx="35718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C:\Documents and Settings\Алексей\Рабочий стол\1226723195_dog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3000375"/>
            <a:ext cx="285750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1285875" y="4143375"/>
            <a:ext cx="125571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ЛАЙКА</a:t>
            </a: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5214938" y="6072188"/>
            <a:ext cx="43576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7030A0"/>
                </a:solidFill>
              </a:rPr>
              <a:t>БЕЛКА  И  СТРЕЛКА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105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27"/>
    </mc:Choice>
    <mc:Fallback xmlns="">
      <p:transition spd="slow" advTm="88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|2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9|1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|2.7|2.2|1.9|10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2.5|2|3.3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7|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.6|2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5.8|2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8|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8|1.9|1.9|1.9|1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2.4|2.4|2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6|2.5|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2.5|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2.3|2.5|2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7|1.4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2.6|1.6|1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5|1.7|1.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4|1.5|1.7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</TotalTime>
  <Words>297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4</cp:revision>
  <dcterms:modified xsi:type="dcterms:W3CDTF">2013-04-07T17:22:12Z</dcterms:modified>
</cp:coreProperties>
</file>