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0EB4B-6B3F-4151-B6BD-670F6C9ABAF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98303C-E0F3-460E-8931-7D5AB941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0EB4B-6B3F-4151-B6BD-670F6C9ABAF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303C-E0F3-460E-8931-7D5AB941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0EB4B-6B3F-4151-B6BD-670F6C9ABAF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303C-E0F3-460E-8931-7D5AB941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0EB4B-6B3F-4151-B6BD-670F6C9ABAF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498303C-E0F3-460E-8931-7D5AB941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0EB4B-6B3F-4151-B6BD-670F6C9ABAF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303C-E0F3-460E-8931-7D5AB94129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0EB4B-6B3F-4151-B6BD-670F6C9ABAF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303C-E0F3-460E-8931-7D5AB941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0EB4B-6B3F-4151-B6BD-670F6C9ABAF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498303C-E0F3-460E-8931-7D5AB94129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0EB4B-6B3F-4151-B6BD-670F6C9ABAF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303C-E0F3-460E-8931-7D5AB941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0EB4B-6B3F-4151-B6BD-670F6C9ABAF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303C-E0F3-460E-8931-7D5AB941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0EB4B-6B3F-4151-B6BD-670F6C9ABAF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303C-E0F3-460E-8931-7D5AB94129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0EB4B-6B3F-4151-B6BD-670F6C9ABAF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8303C-E0F3-460E-8931-7D5AB94129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050EB4B-6B3F-4151-B6BD-670F6C9ABAF1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498303C-E0F3-460E-8931-7D5AB94129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0913_18023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28596" y="1071546"/>
            <a:ext cx="8219694" cy="500066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Цель</a:t>
            </a:r>
            <a:r>
              <a:rPr lang="ru-RU" dirty="0" smtClean="0"/>
              <a:t>: организация оригинального, запоминающегося прощания детей с детским садом. </a:t>
            </a:r>
          </a:p>
          <a:p>
            <a:pPr>
              <a:buNone/>
            </a:pPr>
            <a:r>
              <a:rPr lang="ru-RU" b="1" dirty="0" smtClean="0"/>
              <a:t>Задачи: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формировать представления о выпускном, как веселом и добром празднике;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воспитывать чувство благодарности персоналу детского сада;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настроить детей на переход в школу.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0913_18071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357166"/>
            <a:ext cx="9146724" cy="621508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IMG-0b50b86de3c9f22c7691b01c2b11bd2b-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-6fdc35334bc3262bd1480ec8811593be-V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-c9bc374bad5a0dfdb416eaf6b84ebe11-V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200913_18104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311" y="1785926"/>
            <a:ext cx="8989748" cy="328375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</TotalTime>
  <Words>9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2020-09-13T15:16:03Z</dcterms:created>
  <dcterms:modified xsi:type="dcterms:W3CDTF">2020-09-13T16:08:10Z</dcterms:modified>
</cp:coreProperties>
</file>