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65" r:id="rId2"/>
    <p:sldId id="274" r:id="rId3"/>
    <p:sldId id="289" r:id="rId4"/>
    <p:sldId id="290" r:id="rId5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pos="6816" userDrawn="1">
          <p15:clr>
            <a:srgbClr val="A4A3A4"/>
          </p15:clr>
        </p15:guide>
        <p15:guide id="3" pos="816" userDrawn="1">
          <p15:clr>
            <a:srgbClr val="A4A3A4"/>
          </p15:clr>
        </p15:guide>
        <p15:guide id="4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8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793D81CF-94F2-401A-BA57-92F5A7B2D0C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79559" autoAdjust="0"/>
  </p:normalViewPr>
  <p:slideViewPr>
    <p:cSldViewPr>
      <p:cViewPr varScale="1">
        <p:scale>
          <a:sx n="98" d="100"/>
          <a:sy n="98" d="100"/>
        </p:scale>
        <p:origin x="114" y="834"/>
      </p:cViewPr>
      <p:guideLst>
        <p:guide pos="3840"/>
        <p:guide pos="6816"/>
        <p:guide pos="816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5" d="100"/>
          <a:sy n="95" d="100"/>
        </p:scale>
        <p:origin x="357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08.09.2016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7BAE14B8-3CC9-472D-9BC5-A84D80684DE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08.09.2016</a:t>
            </a:r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7FB667E1-E601-4AAF-B95C-B25720D70A6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sz="1200" b="0" i="1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7FB667E1-E601-4AAF-B95C-B25720D70A6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3101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"/>
              <a:t>Может потребоваться несколько слайдов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7FB667E1-E601-4AAF-B95C-B25720D70A6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826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Восход солнца над зелеными холмами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" y="0"/>
            <a:ext cx="12188699" cy="47993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 bwMode="ltGray">
          <a:xfrm>
            <a:off x="-2" y="4754880"/>
            <a:ext cx="12192002" cy="210312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 bwMode="white">
          <a:xfrm>
            <a:off x="-127" y="4724400"/>
            <a:ext cx="12188826" cy="7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4800600"/>
            <a:ext cx="9144002" cy="1143000"/>
          </a:xfrm>
        </p:spPr>
        <p:txBody>
          <a:bodyPr rtlCol="0" anchor="b">
            <a:normAutofit/>
          </a:bodyPr>
          <a:lstStyle>
            <a:lvl1pPr algn="ctr" rtl="0">
              <a:defRPr sz="48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3" y="5943600"/>
            <a:ext cx="9144002" cy="762000"/>
          </a:xfrm>
        </p:spPr>
        <p:txBody>
          <a:bodyPr rtlCol="0">
            <a:normAutofit/>
          </a:bodyPr>
          <a:lstStyle>
            <a:lvl1pPr marL="0" indent="0" algn="ctr" rtl="0">
              <a:spcBef>
                <a:spcPts val="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 algn="ctr" rtl="0">
              <a:buNone/>
              <a:defRPr sz="2800"/>
            </a:lvl2pPr>
            <a:lvl3pPr marL="914400" indent="0" algn="ctr" rtl="0">
              <a:buNone/>
              <a:defRPr sz="2400"/>
            </a:lvl3pPr>
            <a:lvl4pPr marL="1371600" indent="0" algn="ctr" rtl="0">
              <a:buNone/>
              <a:defRPr sz="2000"/>
            </a:lvl4pPr>
            <a:lvl5pPr marL="1828800" indent="0" algn="ctr" rtl="0">
              <a:buNone/>
              <a:defRPr sz="2000"/>
            </a:lvl5pPr>
            <a:lvl6pPr marL="2286000" indent="0" algn="ctr" rtl="0">
              <a:buNone/>
              <a:defRPr sz="2000"/>
            </a:lvl6pPr>
            <a:lvl7pPr marL="2743200" indent="0" algn="ctr" rtl="0">
              <a:buNone/>
              <a:defRPr sz="2000"/>
            </a:lvl7pPr>
            <a:lvl8pPr marL="3200400" indent="0" algn="ctr" rtl="0">
              <a:buNone/>
              <a:defRPr sz="2000"/>
            </a:lvl8pPr>
            <a:lvl9pPr marL="3657600" indent="0" algn="ctr" rtl="0">
              <a:buNone/>
              <a:defRPr sz="2000"/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Альтернативный 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 bwMode="ltGray">
          <a:xfrm>
            <a:off x="0" y="0"/>
            <a:ext cx="4873752" cy="68580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0412" y="2362200"/>
            <a:ext cx="3200400" cy="1990725"/>
          </a:xfrm>
        </p:spPr>
        <p:txBody>
          <a:bodyPr rtlCol="0" anchor="b">
            <a:normAutofit/>
          </a:bodyPr>
          <a:lstStyle>
            <a:lvl1pPr algn="l" rtl="0">
              <a:defRPr sz="3400" b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0412" y="4367308"/>
            <a:ext cx="3200400" cy="1622012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62892" y="685800"/>
            <a:ext cx="6370320" cy="5486400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>
                <a:solidFill>
                  <a:schemeClr val="tx2"/>
                </a:solidFill>
              </a:defRPr>
            </a:lvl1pPr>
          </a:lstStyle>
          <a:p>
            <a:pPr rtl="0"/>
            <a:r>
              <a:rPr lang="en-US"/>
              <a:t>08.09.2016</a:t>
            </a: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>
                <a:solidFill>
                  <a:schemeClr val="tx2"/>
                </a:solidFill>
              </a:defRPr>
            </a:lvl1pPr>
          </a:lstStyle>
          <a:p>
            <a:pPr rtl="0"/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93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 bwMode="ltGray">
          <a:xfrm>
            <a:off x="7315200" y="0"/>
            <a:ext cx="4873752" cy="68580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23214" y="2362200"/>
            <a:ext cx="3200400" cy="1993392"/>
          </a:xfrm>
        </p:spPr>
        <p:txBody>
          <a:bodyPr rtlCol="0" anchor="b">
            <a:normAutofit/>
          </a:bodyPr>
          <a:lstStyle>
            <a:lvl1pPr algn="l" rtl="0">
              <a:defRPr sz="3400" b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0" y="0"/>
            <a:ext cx="7315200" cy="6858000"/>
          </a:xfrm>
          <a:solidFill>
            <a:schemeClr val="bg2">
              <a:lumMod val="90000"/>
            </a:schemeClr>
          </a:solidFill>
        </p:spPr>
        <p:txBody>
          <a:bodyPr rtlCol="0"/>
          <a:lstStyle>
            <a:lvl1pPr marL="0" indent="0" algn="ctr" rtl="0">
              <a:buNone/>
              <a:defRPr sz="3200">
                <a:solidFill>
                  <a:schemeClr val="tx2"/>
                </a:solidFill>
              </a:defRPr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23214" y="4355592"/>
            <a:ext cx="3200400" cy="1644614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08.09.2016</a:t>
            </a: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7173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08.09.2016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857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08.09.2016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5155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6pPr algn="l" rtl="0">
              <a:defRPr/>
            </a:lvl6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08.09.2016</a:t>
            </a:r>
            <a:endParaRPr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ltGray">
          <a:xfrm>
            <a:off x="0" y="0"/>
            <a:ext cx="12188826" cy="4572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R="0" lvl="0" indent="0" algn="ctr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</a:endParaRP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1" y="411480"/>
            <a:ext cx="12188826" cy="457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1143000"/>
            <a:ext cx="9144000" cy="2667000"/>
          </a:xfrm>
        </p:spPr>
        <p:txBody>
          <a:bodyPr rtlCol="0" anchor="b">
            <a:normAutofit/>
          </a:bodyPr>
          <a:lstStyle>
            <a:lvl1pPr algn="ctr" rtl="0">
              <a:defRPr sz="5200" b="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524000" y="3810000"/>
            <a:ext cx="9144000" cy="1143000"/>
          </a:xfrm>
        </p:spPr>
        <p:txBody>
          <a:bodyPr rtlCol="0" anchor="t">
            <a:normAutofit/>
          </a:bodyPr>
          <a:lstStyle>
            <a:lvl1pPr marL="0" indent="0" algn="ctr" rtl="0">
              <a:spcBef>
                <a:spcPts val="0"/>
              </a:spcBef>
              <a:buNone/>
              <a:defRPr sz="2400" cap="none" baseline="0">
                <a:solidFill>
                  <a:schemeClr val="tx2"/>
                </a:solidFill>
              </a:defRPr>
            </a:lvl1pPr>
            <a:lvl2pPr marL="4572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08.09.2016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158437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Альтернативный 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1143000"/>
            <a:ext cx="9144000" cy="2667000"/>
          </a:xfrm>
        </p:spPr>
        <p:txBody>
          <a:bodyPr rtlCol="0" anchor="b">
            <a:normAutofit/>
          </a:bodyPr>
          <a:lstStyle>
            <a:lvl1pPr algn="ctr" rtl="0">
              <a:defRPr sz="5200" b="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522413" y="3810000"/>
            <a:ext cx="9144000" cy="1143000"/>
          </a:xfrm>
        </p:spPr>
        <p:txBody>
          <a:bodyPr rtlCol="0" anchor="t">
            <a:normAutofit/>
          </a:bodyPr>
          <a:lstStyle>
            <a:lvl1pPr marL="0" indent="0" algn="ctr" rtl="0">
              <a:spcBef>
                <a:spcPts val="0"/>
              </a:spcBef>
              <a:buNone/>
              <a:defRPr sz="2400" cap="none" baseline="0">
                <a:solidFill>
                  <a:schemeClr val="tx1"/>
                </a:solidFill>
              </a:defRPr>
            </a:lvl1pPr>
            <a:lvl2pPr marL="4572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>
                <a:solidFill>
                  <a:schemeClr val="tx2"/>
                </a:solidFill>
              </a:defRPr>
            </a:lvl1pPr>
          </a:lstStyle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>
                <a:solidFill>
                  <a:schemeClr val="tx2"/>
                </a:solidFill>
              </a:defRPr>
            </a:lvl1pPr>
          </a:lstStyle>
          <a:p>
            <a:pPr rtl="0"/>
            <a:r>
              <a:rPr lang="en-US"/>
              <a:t>08.09.2016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>
                <a:solidFill>
                  <a:schemeClr val="tx2"/>
                </a:solidFill>
              </a:defRPr>
            </a:lvl1pPr>
          </a:lstStyle>
          <a:p>
            <a:pPr rtl="0"/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043280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41120" y="1901952"/>
            <a:ext cx="4572000" cy="4123944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78880" y="1901952"/>
            <a:ext cx="4572000" cy="4123944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08.09.2016</a:t>
            </a: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0ECE5F2-81AA-4605-B028-6FBA391056A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17078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120" y="466344"/>
            <a:ext cx="9509760" cy="1234440"/>
          </a:xfrm>
        </p:spPr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341120" y="1837464"/>
            <a:ext cx="4572000" cy="766588"/>
          </a:xfrm>
        </p:spPr>
        <p:txBody>
          <a:bodyPr rtlCol="0" anchor="ctr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200" b="0" cap="none" baseline="0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341120" y="2740732"/>
            <a:ext cx="4572000" cy="3288847"/>
          </a:xfrm>
        </p:spPr>
        <p:txBody>
          <a:bodyPr rtlCol="0">
            <a:normAutofit/>
          </a:bodyPr>
          <a:lstStyle>
            <a:lvl1pPr algn="l" rtl="0">
              <a:defRPr sz="1800"/>
            </a:lvl1pPr>
            <a:lvl2pPr algn="l" rtl="0">
              <a:defRPr sz="1600"/>
            </a:lvl2pPr>
            <a:lvl3pPr algn="l" rtl="0">
              <a:defRPr sz="1400"/>
            </a:lvl3pPr>
            <a:lvl4pPr algn="l" rtl="0">
              <a:defRPr sz="1200"/>
            </a:lvl4pPr>
            <a:lvl5pPr algn="l" rtl="0">
              <a:defRPr sz="1200"/>
            </a:lvl5pPr>
            <a:lvl6pPr algn="l" rtl="0">
              <a:defRPr sz="1200"/>
            </a:lvl6pPr>
            <a:lvl7pPr algn="l" rtl="0">
              <a:defRPr sz="1200"/>
            </a:lvl7pPr>
            <a:lvl8pPr algn="l" rtl="0">
              <a:defRPr sz="1200"/>
            </a:lvl8pPr>
            <a:lvl9pPr algn="l" rtl="0">
              <a:defRPr sz="12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78880" y="1837464"/>
            <a:ext cx="4572000" cy="766588"/>
          </a:xfrm>
        </p:spPr>
        <p:txBody>
          <a:bodyPr rtlCol="0" anchor="ctr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200" b="0" cap="none" baseline="0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78880" y="2740732"/>
            <a:ext cx="4572000" cy="3288847"/>
          </a:xfrm>
        </p:spPr>
        <p:txBody>
          <a:bodyPr rtlCol="0">
            <a:normAutofit/>
          </a:bodyPr>
          <a:lstStyle>
            <a:lvl1pPr algn="l" rtl="0">
              <a:defRPr sz="1800"/>
            </a:lvl1pPr>
            <a:lvl2pPr algn="l" rtl="0">
              <a:defRPr sz="1600"/>
            </a:lvl2pPr>
            <a:lvl3pPr algn="l" rtl="0">
              <a:defRPr sz="1400"/>
            </a:lvl3pPr>
            <a:lvl4pPr algn="l" rtl="0">
              <a:defRPr sz="1200"/>
            </a:lvl4pPr>
            <a:lvl5pPr algn="l" rtl="0">
              <a:defRPr sz="1200"/>
            </a:lvl5pPr>
            <a:lvl6pPr algn="l" rtl="0">
              <a:defRPr sz="1200"/>
            </a:lvl6pPr>
            <a:lvl7pPr algn="l" rtl="0">
              <a:defRPr sz="1200"/>
            </a:lvl7pPr>
            <a:lvl8pPr algn="l" rtl="0">
              <a:defRPr sz="1200"/>
            </a:lvl8pPr>
            <a:lvl9pPr algn="l" rtl="0">
              <a:defRPr sz="12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08.09.2016</a:t>
            </a:r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708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08.09.2016</a:t>
            </a:r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>
                <a:solidFill>
                  <a:schemeClr val="tx2"/>
                </a:solidFill>
              </a:defRPr>
            </a:lvl1pPr>
          </a:lstStyle>
          <a:p>
            <a:pPr rtl="0"/>
            <a:endParaRPr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>
                <a:solidFill>
                  <a:schemeClr val="tx2"/>
                </a:solidFill>
              </a:defRPr>
            </a:lvl1pPr>
          </a:lstStyle>
          <a:p>
            <a:pPr rtl="0"/>
            <a:r>
              <a:rPr lang="en-US"/>
              <a:t>08.09.2016</a:t>
            </a:r>
            <a:endParaRPr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>
                <a:solidFill>
                  <a:schemeClr val="tx2"/>
                </a:solidFill>
              </a:defRPr>
            </a:lvl1pPr>
          </a:lstStyle>
          <a:p>
            <a:pPr rtl="0"/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900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0412" y="2362200"/>
            <a:ext cx="3200400" cy="1990725"/>
          </a:xfrm>
        </p:spPr>
        <p:txBody>
          <a:bodyPr rtlCol="0" anchor="b">
            <a:normAutofit/>
          </a:bodyPr>
          <a:lstStyle>
            <a:lvl1pPr algn="l" rtl="0">
              <a:defRPr sz="3400" b="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0412" y="4367308"/>
            <a:ext cx="3200400" cy="1622012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6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4212" y="685800"/>
            <a:ext cx="7239001" cy="5486400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08.09.2016</a:t>
            </a: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ltGray">
          <a:xfrm>
            <a:off x="1587" y="6583680"/>
            <a:ext cx="12188826" cy="27432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R="0" lvl="0" indent="0" algn="ctr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</a:endParaRP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1587" y="6583680"/>
            <a:ext cx="12188826" cy="457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t>Стиль образца заголовка</a:t>
            </a:r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341120" y="1901952"/>
            <a:ext cx="9509760" cy="4127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  <a:p>
            <a:pPr lvl="5" rtl="0"/>
            <a:r>
              <a:t>Шестой</a:t>
            </a:r>
          </a:p>
          <a:p>
            <a:pPr lvl="6" rtl="0"/>
            <a:r>
              <a:t>Седьмой</a:t>
            </a:r>
          </a:p>
          <a:p>
            <a:pPr lvl="7" rtl="0"/>
            <a:r>
              <a:t>Восьмой</a:t>
            </a:r>
          </a:p>
          <a:p>
            <a:pPr lvl="8" rtl="0"/>
            <a:r>
              <a:t>Девятый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341120" y="6601968"/>
            <a:ext cx="7159752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 cap="all" baseline="0">
                <a:solidFill>
                  <a:schemeClr val="bg2"/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bg2"/>
                </a:solidFill>
              </a:defRPr>
            </a:lvl1pPr>
          </a:lstStyle>
          <a:p>
            <a:pPr rtl="0"/>
            <a:r>
              <a:rPr lang="en-US"/>
              <a:t>08.09.2016</a:t>
            </a: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210800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bg2"/>
                </a:solidFill>
              </a:defRPr>
            </a:lvl1pPr>
          </a:lstStyle>
          <a:p>
            <a:pPr rtl="0"/>
            <a:fld id="{CA8D9AD5-F248-4919-864A-CFD76CC027D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2" r:id="rId4"/>
    <p:sldLayoutId id="2147483661" r:id="rId5"/>
    <p:sldLayoutId id="2147483653" r:id="rId6"/>
    <p:sldLayoutId id="2147483654" r:id="rId7"/>
    <p:sldLayoutId id="2147483655" r:id="rId8"/>
    <p:sldLayoutId id="2147483656" r:id="rId9"/>
    <p:sldLayoutId id="2147483663" r:id="rId10"/>
    <p:sldLayoutId id="2147483657" r:id="rId11"/>
    <p:sldLayoutId id="2147483658" r:id="rId12"/>
    <p:sldLayoutId id="2147483659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2"/>
        </a:buClr>
        <a:buSzPct val="80000"/>
        <a:buFont typeface="Wingdings" pitchFamily="2" charset="2"/>
        <a:buChar char="§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2"/>
        </a:buClr>
        <a:buSzPct val="80000"/>
        <a:buFont typeface="Wingdings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80000"/>
        <a:buFont typeface="Wingdings" pitchFamily="2" charset="2"/>
        <a:buChar char="§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80000"/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80000"/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itchFamily="2" charset="2"/>
        <a:buChar char="§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itchFamily="2" charset="2"/>
        <a:buChar char="§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itchFamily="2" charset="2"/>
        <a:buChar char="§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60">
          <p15:clr>
            <a:srgbClr val="F26B43"/>
          </p15:clr>
        </p15:guide>
        <p15:guide id="2" pos="40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ZGZLM0Frcw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en-US" dirty="0" smtClean="0"/>
              <a:t>The Serengeti</a:t>
            </a:r>
            <a:endParaRPr lang="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en-US" dirty="0" smtClean="0"/>
              <a:t>2.1</a:t>
            </a:r>
            <a:endParaRPr lang="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7648" y="2615"/>
            <a:ext cx="9389967" cy="4694984"/>
          </a:xfrm>
          <a:prstGeom prst="rect">
            <a:avLst/>
          </a:prstGeom>
          <a:effectLst>
            <a:softEdge rad="342900"/>
          </a:effectLst>
        </p:spPr>
      </p:pic>
    </p:spTree>
    <p:extLst>
      <p:ext uri="{BB962C8B-B14F-4D97-AF65-F5344CB8AC3E}">
        <p14:creationId xmlns:p14="http://schemas.microsoft.com/office/powerpoint/2010/main" val="2798809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www.youtube.com/watch?v=ZGZLM0FrcwE</a:t>
            </a:r>
            <a:r>
              <a:rPr lang="en-US" dirty="0" smtClean="0"/>
              <a:t> </a:t>
            </a:r>
            <a:endParaRPr lang="ru" dirty="0"/>
          </a:p>
        </p:txBody>
      </p:sp>
      <p:sp>
        <p:nvSpPr>
          <p:cNvPr id="3" name="Объект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lvl="0" rtl="0"/>
            <a:endParaRPr lang="ru" dirty="0"/>
          </a:p>
        </p:txBody>
      </p:sp>
    </p:spTree>
    <p:extLst>
      <p:ext uri="{BB962C8B-B14F-4D97-AF65-F5344CB8AC3E}">
        <p14:creationId xmlns:p14="http://schemas.microsoft.com/office/powerpoint/2010/main" val="3332817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endParaRPr lang="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endParaRPr lang="ru" dirty="0"/>
          </a:p>
        </p:txBody>
      </p:sp>
    </p:spTree>
    <p:extLst>
      <p:ext uri="{BB962C8B-B14F-4D97-AF65-F5344CB8AC3E}">
        <p14:creationId xmlns:p14="http://schemas.microsoft.com/office/powerpoint/2010/main" val="576639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86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иние полосы 16 х 9">
  <a:themeElements>
    <a:clrScheme name="Banded_Design_Blue">
      <a:dk1>
        <a:srgbClr val="404040"/>
      </a:dk1>
      <a:lt1>
        <a:sysClr val="window" lastClr="FFFFFF"/>
      </a:lt1>
      <a:dk2>
        <a:srgbClr val="263050"/>
      </a:dk2>
      <a:lt2>
        <a:srgbClr val="E5E8E8"/>
      </a:lt2>
      <a:accent1>
        <a:srgbClr val="77B142"/>
      </a:accent1>
      <a:accent2>
        <a:srgbClr val="E3C01E"/>
      </a:accent2>
      <a:accent3>
        <a:srgbClr val="0070C0"/>
      </a:accent3>
      <a:accent4>
        <a:srgbClr val="7556A4"/>
      </a:accent4>
      <a:accent5>
        <a:srgbClr val="F08F1E"/>
      </a:accent5>
      <a:accent6>
        <a:srgbClr val="CB3E3A"/>
      </a:accent6>
      <a:hlink>
        <a:srgbClr val="0070C0"/>
      </a:hlink>
      <a:folHlink>
        <a:srgbClr val="7556A4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lumMod val="0"/>
                <a:lumOff val="100000"/>
              </a:schemeClr>
            </a:gs>
            <a:gs pos="72000">
              <a:schemeClr val="phClr"/>
            </a:gs>
            <a:gs pos="100000">
              <a:schemeClr val="phClr">
                <a:lumMod val="90000"/>
              </a:schemeClr>
            </a:gs>
          </a:gsLst>
          <a:lin ang="5400000" scaled="1"/>
        </a:gradFill>
        <a:gradFill flip="none" rotWithShape="1">
          <a:gsLst>
            <a:gs pos="32000">
              <a:schemeClr val="phClr"/>
            </a:gs>
            <a:gs pos="100000">
              <a:schemeClr val="phClr">
                <a:lumMod val="75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533092_TF03417271_TF03417271" id="{8E779135-F8A5-4813-BE3E-5BF2FB77C896}" vid="{2C038C33-191C-4C46-94BC-3C23BCA2E37C}"/>
    </a:ext>
  </a:extLst>
</a:theme>
</file>

<file path=ppt/theme/theme2.xml><?xml version="1.0" encoding="utf-8"?>
<a:theme xmlns:a="http://schemas.openxmlformats.org/drawingml/2006/main" name="Тема Office">
  <a:themeElements>
    <a:clrScheme name="Banded_Design_Teal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Banded_Design_Teal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плана бизнес-проекта (широкоэкранный формат)</Template>
  <TotalTime>7</TotalTime>
  <Words>12</Words>
  <Application>Microsoft Office PowerPoint</Application>
  <PresentationFormat>Широкоэкранный</PresentationFormat>
  <Paragraphs>6</Paragraphs>
  <Slides>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Corbel</vt:lpstr>
      <vt:lpstr>Euphemia</vt:lpstr>
      <vt:lpstr>Wingdings</vt:lpstr>
      <vt:lpstr>Синие полосы 16 х 9</vt:lpstr>
      <vt:lpstr>The Serengeti</vt:lpstr>
      <vt:lpstr>https://www.youtube.com/watch?v=ZGZLM0FrcwE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Serengeti</dc:title>
  <dc:creator>Natalia Malenina</dc:creator>
  <cp:lastModifiedBy>Natalia Malenina</cp:lastModifiedBy>
  <cp:revision>3</cp:revision>
  <dcterms:created xsi:type="dcterms:W3CDTF">2019-11-10T12:21:36Z</dcterms:created>
  <dcterms:modified xsi:type="dcterms:W3CDTF">2019-11-10T12:29:07Z</dcterms:modified>
</cp:coreProperties>
</file>