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0" r:id="rId2"/>
  </p:sldMasterIdLst>
  <p:notesMasterIdLst>
    <p:notesMasterId r:id="rId7"/>
  </p:notesMasterIdLst>
  <p:sldIdLst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8025" autoAdjust="0"/>
    <p:restoredTop sz="91452" autoAdjust="0"/>
  </p:normalViewPr>
  <p:slideViewPr>
    <p:cSldViewPr>
      <p:cViewPr>
        <p:scale>
          <a:sx n="66" d="100"/>
          <a:sy n="66" d="100"/>
        </p:scale>
        <p:origin x="10" y="-4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0B2E-34C5-4001-8DD0-DD59B4864EC2}" type="datetimeFigureOut">
              <a:rPr lang="en-US" smtClean="0"/>
              <a:pPr/>
              <a:t>11/26/2019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EE607-FC2B-4A90-B5A7-A1B8774029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442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200" b="0" noProof="0" smtClean="0"/>
          </a:p>
        </p:txBody>
      </p:sp>
      <p:sp>
        <p:nvSpPr>
          <p:cNvPr id="6" name="Slide Image Placeholder 5"/>
          <p:cNvSpPr>
            <a:spLocks noGrp="1" noRot="1" noChangeAspect="1"/>
          </p:cNvSpPr>
          <p:nvPr>
            <p:ph type="sldImg"/>
          </p:nvPr>
        </p:nvSpPr>
        <p:spPr>
          <a:xfrm>
            <a:off x="533400" y="460375"/>
            <a:ext cx="3144838" cy="2359025"/>
          </a:xfr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1834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3570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895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6991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735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177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84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256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4482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4113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351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D5785-8A43-4CC4-A705-D4AA7E8DB57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11/26/2019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5B4CE-5129-41CA-A75E-F2AE589D1F4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097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0D7DE"/>
            </a:gs>
            <a:gs pos="30000">
              <a:schemeClr val="bg1"/>
            </a:gs>
            <a:gs pos="70000">
              <a:schemeClr val="bg1"/>
            </a:gs>
            <a:gs pos="100000">
              <a:srgbClr val="A7B9C5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c 6"/>
          <p:cNvSpPr/>
          <p:nvPr/>
        </p:nvSpPr>
        <p:spPr>
          <a:xfrm>
            <a:off x="-3429000" y="0"/>
            <a:ext cx="6858000" cy="6858000"/>
          </a:xfrm>
          <a:prstGeom prst="arc">
            <a:avLst>
              <a:gd name="adj1" fmla="val 16200000"/>
              <a:gd name="adj2" fmla="val 5392005"/>
            </a:avLst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noFill/>
          </a:ln>
          <a:effectLst>
            <a:innerShdw blurRad="254000" dist="254000" dir="18900000">
              <a:prstClr val="black">
                <a:alpha val="3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Arc 7"/>
          <p:cNvSpPr/>
          <p:nvPr/>
        </p:nvSpPr>
        <p:spPr>
          <a:xfrm>
            <a:off x="-4584810" y="441434"/>
            <a:ext cx="9169620" cy="6211614"/>
          </a:xfrm>
          <a:prstGeom prst="arc">
            <a:avLst>
              <a:gd name="adj1" fmla="val 16200000"/>
              <a:gd name="adj2" fmla="val 5392005"/>
            </a:avLst>
          </a:prstGeom>
          <a:noFill/>
          <a:ln w="19050">
            <a:solidFill>
              <a:schemeClr val="bg1">
                <a:alpha val="50196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Arc 8"/>
          <p:cNvSpPr/>
          <p:nvPr/>
        </p:nvSpPr>
        <p:spPr>
          <a:xfrm>
            <a:off x="-4562639" y="-110362"/>
            <a:ext cx="9125278" cy="6274672"/>
          </a:xfrm>
          <a:prstGeom prst="arc">
            <a:avLst>
              <a:gd name="adj1" fmla="val 16200000"/>
              <a:gd name="adj2" fmla="val 5392005"/>
            </a:avLst>
          </a:prstGeom>
          <a:noFill/>
          <a:ln w="53975">
            <a:gradFill flip="none" rotWithShape="1">
              <a:gsLst>
                <a:gs pos="0">
                  <a:schemeClr val="accent1">
                    <a:lumMod val="60000"/>
                    <a:lumOff val="40000"/>
                    <a:alpha val="23000"/>
                  </a:schemeClr>
                </a:gs>
                <a:gs pos="100000">
                  <a:srgbClr val="D0D7DE">
                    <a:alpha val="10000"/>
                  </a:srgbClr>
                </a:gs>
              </a:gsLst>
              <a:lin ang="5400000" scaled="1"/>
              <a:tileRect/>
            </a:gra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707904" y="2111863"/>
            <a:ext cx="5184576" cy="183022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DISASTERS</a:t>
            </a:r>
            <a:endParaRPr lang="ru-RU" sz="54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39410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vocabulary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052736"/>
            <a:ext cx="4038600" cy="5073427"/>
          </a:xfrm>
        </p:spPr>
        <p:txBody>
          <a:bodyPr/>
          <a:lstStyle/>
          <a:p>
            <a:r>
              <a:rPr lang="en-US" dirty="0" smtClean="0">
                <a:latin typeface="Arial Rounded MT Bold" panose="020F0704030504030204" pitchFamily="34" charset="0"/>
              </a:rPr>
              <a:t>earthquake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flood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oil spill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avalanche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famine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volcanic eruption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hurricane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landside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claim the lives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Rounded MT Bold" panose="020F0704030504030204" pitchFamily="34" charset="0"/>
              </a:rPr>
              <a:t>tsunami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drought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heatwave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forest fire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rustle</a:t>
            </a:r>
          </a:p>
          <a:p>
            <a:r>
              <a:rPr lang="en-US" dirty="0" smtClean="0">
                <a:latin typeface="Arial Rounded MT Bold" panose="020F0704030504030204" pitchFamily="34" charset="0"/>
              </a:rPr>
              <a:t>rumble</a:t>
            </a:r>
            <a:endParaRPr lang="ru-RU" dirty="0">
              <a:latin typeface="Arial Rounded MT Bold" panose="020F0704030504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4293096"/>
            <a:ext cx="3833143" cy="2347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56988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900" dirty="0" smtClean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Idioms</a:t>
            </a:r>
            <a:endParaRPr lang="ru-RU" sz="4900" dirty="0">
              <a:solidFill>
                <a:schemeClr val="accent6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4281518" cy="4525963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blood runs cold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be chilled to the bone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can't</a:t>
            </a:r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 move a muscle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get soaked to the skin</a:t>
            </a:r>
          </a:p>
          <a:p>
            <a:r>
              <a:rPr lang="en-US" sz="3600" b="1" dirty="0" smtClean="0">
                <a:solidFill>
                  <a:schemeClr val="accent1">
                    <a:lumMod val="75000"/>
                  </a:schemeClr>
                </a:solidFill>
              </a:rPr>
              <a:t>fall on deaf ears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143504" y="1600200"/>
            <a:ext cx="4000496" cy="4525963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be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scared</a:t>
            </a:r>
          </a:p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feel cold</a:t>
            </a:r>
          </a:p>
          <a:p>
            <a:endParaRPr lang="en-US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freeze on the spot</a:t>
            </a:r>
          </a:p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be wet</a:t>
            </a:r>
          </a:p>
          <a:p>
            <a:endParaRPr lang="en-US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elicit no response</a:t>
            </a:r>
          </a:p>
          <a:p>
            <a:endParaRPr lang="en-US" sz="3600" b="1" dirty="0" smtClean="0"/>
          </a:p>
          <a:p>
            <a:endParaRPr lang="en-US" sz="3600" b="1" dirty="0" smtClean="0"/>
          </a:p>
          <a:p>
            <a:endParaRPr lang="en-US" sz="3600" b="1" dirty="0" smtClean="0"/>
          </a:p>
          <a:p>
            <a:endParaRPr lang="en-US" sz="3600" b="1" dirty="0" smtClean="0"/>
          </a:p>
          <a:p>
            <a:endParaRPr lang="en-US" sz="3600" b="1" dirty="0" smtClean="0"/>
          </a:p>
          <a:p>
            <a:endParaRPr lang="ru-RU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900" dirty="0" smtClean="0">
                <a:solidFill>
                  <a:schemeClr val="accent6">
                    <a:lumMod val="75000"/>
                  </a:schemeClr>
                </a:solidFill>
                <a:latin typeface="Arial Rounded MT Bold" panose="020F0704030504030204" pitchFamily="34" charset="0"/>
              </a:rPr>
              <a:t>Prepositions</a:t>
            </a:r>
            <a:endParaRPr lang="ru-RU" sz="4900" dirty="0" smtClean="0">
              <a:solidFill>
                <a:schemeClr val="accent6">
                  <a:lumMod val="75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2143140" cy="4525963"/>
          </a:xfrm>
        </p:spPr>
        <p:txBody>
          <a:bodyPr/>
          <a:lstStyle/>
          <a:p>
            <a:r>
              <a:rPr lang="en-US" b="1" dirty="0" smtClean="0"/>
              <a:t>focus</a:t>
            </a:r>
          </a:p>
          <a:p>
            <a:r>
              <a:rPr lang="en-US" b="1" dirty="0" smtClean="0"/>
              <a:t>lead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in</a:t>
            </a:r>
          </a:p>
          <a:p>
            <a:r>
              <a:rPr lang="en-US" b="1" dirty="0" smtClean="0"/>
              <a:t>be aimed</a:t>
            </a:r>
          </a:p>
          <a:p>
            <a:r>
              <a:rPr lang="en-US" b="1" dirty="0" smtClean="0"/>
              <a:t>remove 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571736" y="1600200"/>
            <a:ext cx="2428892" cy="4525963"/>
          </a:xfrm>
        </p:spPr>
        <p:txBody>
          <a:bodyPr/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on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to</a:t>
            </a:r>
          </a:p>
          <a:p>
            <a:r>
              <a:rPr lang="en-US" b="1" dirty="0" smtClean="0"/>
              <a:t>an attempt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at</a:t>
            </a: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from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434" name="AutoShape 2" descr="https://assets.entrepreneur.com/content/3x2/2000/1396460332-natural-disasters-unavoidable-business-ready-infographic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6" name="Picture 4" descr="https://topkyiv.com/wp-content/uploads/2018/10/Snymok-ekrana-2018-10-10-v-11.25.16-250x13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428736"/>
            <a:ext cx="3083655" cy="17145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438" name="Picture 6" descr="https://pbs.twimg.com/media/Dj0fS82VsAAOJL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786058"/>
            <a:ext cx="321471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440" name="Picture 8" descr="https://www.nastol.com.ua/download.php?img=201705/1920x1080/nastol.com.ua-222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500570"/>
            <a:ext cx="3600000" cy="202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0FF3CB8-411A-4EA4-8D99-958C0B097FD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Изображение в полукруге с дугами</Template>
  <TotalTime>0</TotalTime>
  <Words>70</Words>
  <Application>Microsoft Office PowerPoint</Application>
  <PresentationFormat>Экран (4:3)</PresentationFormat>
  <Paragraphs>45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vocabulary</vt:lpstr>
      <vt:lpstr>Idioms</vt:lpstr>
      <vt:lpstr>Prepositions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2019-11-22T16:19:05Z</dcterms:created>
  <dcterms:modified xsi:type="dcterms:W3CDTF">2019-11-26T09:21:16Z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TC020116429991</vt:lpwstr>
  </property>
</Properties>
</file>