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80" r:id="rId4"/>
  </p:sldMasterIdLst>
  <p:notesMasterIdLst>
    <p:notesMasterId r:id="rId9"/>
  </p:notesMasterIdLst>
  <p:handoutMasterIdLst>
    <p:handoutMasterId r:id="rId10"/>
  </p:handoutMasterIdLst>
  <p:sldIdLst>
    <p:sldId id="256" r:id="rId5"/>
    <p:sldId id="261" r:id="rId6"/>
    <p:sldId id="262" r:id="rId7"/>
    <p:sldId id="260" r:id="rId8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05" autoAdjust="0"/>
  </p:normalViewPr>
  <p:slideViewPr>
    <p:cSldViewPr snapToGrid="0">
      <p:cViewPr varScale="1">
        <p:scale>
          <a:sx n="119" d="100"/>
          <a:sy n="119" d="100"/>
        </p:scale>
        <p:origin x="9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C66C66A4-3E9A-4D48-AE19-59B11A0216A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0055A39-7BD8-4CB2-9E4E-D5F38D84B2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511ECE-97D8-44F9-9C7A-DB1AC630DFAC}" type="datetime1">
              <a:rPr lang="ru-RU" smtClean="0"/>
              <a:t>04.05.2020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CAEB401-D353-45E5-8280-0606CCCBED2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807E761-7F7A-4D2C-8944-3B49A5CD8D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F53B4-0D05-421F-85D3-F311BA4EBD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8588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EEBA56-40D1-4E05-9DDD-CA1A1A679143}" type="datetime1">
              <a:rPr lang="ru-RU" smtClean="0"/>
              <a:pPr/>
              <a:t>04.05.2020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41A3B-8407-4A4E-B5A6-988BD64132E7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889824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41A3B-8407-4A4E-B5A6-988BD64132E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1712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BC41A3B-8407-4A4E-B5A6-988BD64132E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900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pPr rtl="0"/>
            <a:fld id="{C25A7E61-1BBB-461A-A3DA-7941C5BB961C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935561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AF586D1-CCD2-4008-B9DD-08178F9B3587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24866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47CB108-4600-494C-A02C-F32CCD9AC1AE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337608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F4C9AFD-A4DD-4E73-ADEE-77437DA12583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48866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rtl="0"/>
            <a:fld id="{583C615E-E95A-475E-BF17-8B9F578A04B6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23461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93472D9-7988-48D2-AF06-25BECD8DE9FF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95820063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AE373B3-AD72-488C-8D65-CC2A0D855714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140888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D816314-F397-49E9-A8ED-29B429DE8B7F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3126636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BAA3BCF6-1B5D-48B1-BC5F-09A4104978DD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728835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49E48EAD-D381-4DD0-8557-975059B0D05D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 rtl="0"/>
            <a:endParaRPr lang="ru-RU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88914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fld id="{16365492-6A5A-4444-B9B9-CCA334E4126D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9981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E93472D9-7988-48D2-AF06-25BECD8DE9FF}" type="datetime1">
              <a:rPr lang="ru-RU" noProof="0" smtClean="0"/>
              <a:t>04.05.2020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4FAB73BC-B049-4115-A692-8D63A059BFB8}" type="slidenum">
              <a:rPr lang="ru-RU" noProof="0" smtClean="0"/>
              <a:pPr/>
              <a:t>‹#›</a:t>
            </a:fld>
            <a:endParaRPr lang="ru-RU" noProof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00380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 18" descr="Кактус">
            <a:extLst>
              <a:ext uri="{FF2B5EF4-FFF2-40B4-BE49-F238E27FC236}">
                <a16:creationId xmlns:a16="http://schemas.microsoft.com/office/drawing/2014/main" id="{CA6895E3-C8BD-4010-B9E7-E43BA3DC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6" r="1" b="1"/>
          <a:stretch/>
        </p:blipFill>
        <p:spPr>
          <a:xfrm>
            <a:off x="981201" y="971344"/>
            <a:ext cx="6233513" cy="491531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0EC3D-482A-4E73-B198-E8341A0D09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69592" y="1442916"/>
            <a:ext cx="1248340" cy="1436471"/>
          </a:xfrm>
        </p:spPr>
        <p:txBody>
          <a:bodyPr rtlCol="0">
            <a:normAutofit/>
          </a:bodyPr>
          <a:lstStyle/>
          <a:p>
            <a:pPr rtl="0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</a:rPr>
              <a:t>3.2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2048EE7C-B77F-4E59-88A7-DD66337BB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50911" y="3198331"/>
            <a:ext cx="3447756" cy="1496816"/>
          </a:xfrm>
        </p:spPr>
        <p:txBody>
          <a:bodyPr rtlCol="0">
            <a:normAutofit/>
          </a:bodyPr>
          <a:lstStyle/>
          <a:p>
            <a:pPr rtl="0"/>
            <a:r>
              <a:rPr lang="en-US" sz="1800" b="1" dirty="0" smtClean="0">
                <a:solidFill>
                  <a:schemeClr val="accent5">
                    <a:lumMod val="75000"/>
                  </a:schemeClr>
                </a:solidFill>
              </a:rPr>
              <a:t>VOCABULARY&amp;GRAMMAR</a:t>
            </a:r>
            <a:endParaRPr lang="ru-RU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76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Ex/1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6373368" y="441158"/>
            <a:ext cx="4754880" cy="5515823"/>
          </a:xfrm>
        </p:spPr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Continuously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Creation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Genes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Identical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Chance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Adapts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Inherit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3200" dirty="0" smtClean="0"/>
              <a:t>Carry out</a:t>
            </a:r>
          </a:p>
          <a:p>
            <a:pPr marL="342900" indent="-342900">
              <a:buFont typeface="+mj-lt"/>
              <a:buAutoNum type="arabicPeriod"/>
            </a:pP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834" y="224589"/>
            <a:ext cx="4566908" cy="612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66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6808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 2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1066800" y="1195137"/>
            <a:ext cx="10058400" cy="483990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5840" y="472916"/>
            <a:ext cx="6021751" cy="5909760"/>
          </a:xfrm>
          <a:prstGeom prst="rect">
            <a:avLst/>
          </a:prstGeom>
        </p:spPr>
      </p:pic>
      <p:sp>
        <p:nvSpPr>
          <p:cNvPr id="13" name="Овал 12"/>
          <p:cNvSpPr/>
          <p:nvPr/>
        </p:nvSpPr>
        <p:spPr>
          <a:xfrm>
            <a:off x="5350042" y="1219390"/>
            <a:ext cx="745958" cy="58107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noFill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096000" y="1944840"/>
            <a:ext cx="770021" cy="5256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408821" y="2510589"/>
            <a:ext cx="842211" cy="47324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176211" y="3240505"/>
            <a:ext cx="906378" cy="374583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50042" y="4065470"/>
            <a:ext cx="1479884" cy="45840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146758" y="4435642"/>
            <a:ext cx="978568" cy="35292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678905" y="5043423"/>
            <a:ext cx="1187116" cy="385011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7251032" y="5710989"/>
            <a:ext cx="1147010" cy="36415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033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 8" descr="Яркие цветы">
            <a:extLst>
              <a:ext uri="{FF2B5EF4-FFF2-40B4-BE49-F238E27FC236}">
                <a16:creationId xmlns:a16="http://schemas.microsoft.com/office/drawing/2014/main" id="{E3AED392-F4FF-45D7-9A91-FD20E7E29C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" y="10"/>
            <a:ext cx="12191980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2BAEBB-B897-4E2E-8BE7-753F1060B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708" y="2091263"/>
            <a:ext cx="9068586" cy="188332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rtl="0"/>
            <a:r>
              <a:rPr lang="ru-RU"/>
              <a:t>Свяжитесь с нами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59DEA66-4826-47AE-AD32-B06226F8E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62100" y="3974586"/>
            <a:ext cx="9070848" cy="1164677"/>
          </a:xfrm>
        </p:spPr>
        <p:txBody>
          <a:bodyPr vert="horz" lIns="91440" tIns="45720" rIns="91440" bIns="45720" rtlCol="0">
            <a:normAutofit/>
          </a:bodyPr>
          <a:lstStyle/>
          <a:p>
            <a:pPr rtl="0">
              <a:spcBef>
                <a:spcPts val="0"/>
              </a:spcBef>
            </a:pPr>
            <a:r>
              <a:rPr lang="ru-RU" spc="80"/>
              <a:t>proverka@example.com</a:t>
            </a:r>
          </a:p>
        </p:txBody>
      </p:sp>
    </p:spTree>
    <p:extLst>
      <p:ext uri="{BB962C8B-B14F-4D97-AF65-F5344CB8AC3E}">
        <p14:creationId xmlns:p14="http://schemas.microsoft.com/office/powerpoint/2010/main" val="378290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D6F7AD-09FB-47AB-B353-D1D83850E3A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2C0DB4D-BE53-4100-8A0D-CEFB2E482820}">
  <ds:schemaRefs>
    <ds:schemaRef ds:uri="http://purl.org/dc/terms/"/>
    <ds:schemaRef ds:uri="http://www.w3.org/XML/1998/namespace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16c05727-aa75-4e4a-9b5f-8a80a1165891"/>
    <ds:schemaRef ds:uri="71af3243-3dd4-4a8d-8c0d-dd76da1f02a5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CC21C94-EC06-4610-B8F0-A456DD28CDE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0</TotalTime>
  <Words>20</Words>
  <Application>Microsoft Office PowerPoint</Application>
  <PresentationFormat>Широкоэкранный</PresentationFormat>
  <Paragraphs>16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Calibri</vt:lpstr>
      <vt:lpstr>Garamond</vt:lpstr>
      <vt:lpstr>Савон</vt:lpstr>
      <vt:lpstr>3.2</vt:lpstr>
      <vt:lpstr>Ex/1</vt:lpstr>
      <vt:lpstr>Ex 2</vt:lpstr>
      <vt:lpstr>Свяжитесь с нами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2020-05-04T16:31:11Z</dcterms:created>
  <dcterms:modified xsi:type="dcterms:W3CDTF">2020-05-04T16:53:19Z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