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6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52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0EF67-9233-402B-AC92-2D2147C0D041}" type="datetimeFigureOut">
              <a:rPr lang="ru-RU" smtClean="0"/>
              <a:pPr/>
              <a:t>17.11.2016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A67D2CE-5936-494D-A59B-410AC1A955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83;&#1100;&#1092;&#1080;&#1103;\&#1056;&#1072;&#1073;&#1086;&#1095;&#1080;&#1081;%20&#1089;&#1090;&#1086;&#1083;\&#1054;&#1090;.&#1091;&#1088;.2016%20&#1041;&#1080;&#1082;&#1089;&#1072;&#1083;&#1080;&#1077;&#1074;&#1072;\67c1fb56887a.mp3" TargetMode="Externa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40;&#1083;&#1100;&#1092;&#1080;&#1103;\&#1056;&#1072;&#1073;&#1086;&#1095;&#1080;&#1081;%20&#1089;&#1090;&#1086;&#1083;\&#1054;&#1090;.&#1091;&#1088;.2016%20&#1041;&#1080;&#1082;&#1089;&#1072;&#1083;&#1080;&#1077;&#1074;&#1072;\Barbariki_-_Horoshee_Nastroenie._(iPlayer.fm).mp3" TargetMode="Externa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5536" y="764704"/>
            <a:ext cx="84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Литературное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uk11539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2276872"/>
            <a:ext cx="2520280" cy="3387256"/>
          </a:xfrm>
          <a:prstGeom prst="rect">
            <a:avLst/>
          </a:prstGeom>
        </p:spPr>
      </p:pic>
      <p:pic>
        <p:nvPicPr>
          <p:cNvPr id="9" name="Рисунок 8" descr="472974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1" y="2276872"/>
            <a:ext cx="2560477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Подготовить </a:t>
            </a:r>
            <a:r>
              <a:rPr lang="ru-RU" b="1" dirty="0" smtClean="0"/>
              <a:t>по выбору:</a:t>
            </a:r>
          </a:p>
          <a:p>
            <a:pPr>
              <a:buNone/>
            </a:pPr>
            <a:r>
              <a:rPr lang="ru-RU" dirty="0" smtClean="0"/>
              <a:t>1. Выразительное чтение басни.</a:t>
            </a:r>
          </a:p>
          <a:p>
            <a:pPr>
              <a:buNone/>
            </a:pPr>
            <a:r>
              <a:rPr lang="ru-RU" dirty="0" smtClean="0"/>
              <a:t>2. Изобразить характер героев с помощью мимики, жестов.</a:t>
            </a:r>
          </a:p>
          <a:p>
            <a:pPr>
              <a:buNone/>
            </a:pPr>
            <a:r>
              <a:rPr lang="ru-RU" dirty="0" smtClean="0"/>
              <a:t>3.Выучить наизусть.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88640"/>
            <a:ext cx="68230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6091" y="260648"/>
            <a:ext cx="879790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И.А.Крылов «Мартышка и очки»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Содержимое 7" descr="rasskaz-po-morali-basni-martyshka-i-ochki-19729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9144000" cy="59393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684584" y="1412776"/>
            <a:ext cx="104411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 урока: </a:t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И.А.Крылов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«Зеркало и обезьяна»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8686800" cy="4525963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Познакомиться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произведением И.А.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Крылова «Зеркало 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обезьяна». 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читься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правильно читать 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ана-лизировать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произведение.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88640"/>
            <a:ext cx="43967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урока: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9289032" cy="6021288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вид, облик.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Ужимки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гримасы.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Перечесть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посчитать.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Кума, кумушка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крестная мать по отношению к родителям крестника и крестной.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Оборотиться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посмотреть на себя.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руку нечист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нечестен, вороват.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c422c7f85ec78d734707d750651250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67c1fb56887a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99992" y="620992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40080" cy="518457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1.Басня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– это небольшое произведение, написанное стихами или прозой, в которой высмеиваются пороки людей.</a:t>
            </a:r>
          </a:p>
          <a:p>
            <a:pPr algn="just"/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баснях обычно действуют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животные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, в которых мы легко узнаем людей.</a:t>
            </a:r>
          </a:p>
          <a:p>
            <a:pPr algn="just"/>
            <a:r>
              <a:rPr lang="ru-RU" sz="39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Басня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начинается или заканчивается моралью – выводом, поучением, где объясняется смысл басни.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06396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137833" cy="6858000"/>
          </a:xfrm>
          <a:prstGeom prst="rect">
            <a:avLst/>
          </a:prstGeom>
        </p:spPr>
      </p:pic>
      <p:pic>
        <p:nvPicPr>
          <p:cNvPr id="4" name="Barbariki_-_Horoshee_Nastroenie._(iPlayer.f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59632" y="2420888"/>
            <a:ext cx="648072" cy="648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95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i (2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</p:spPr>
      </p:pic>
      <p:pic>
        <p:nvPicPr>
          <p:cNvPr id="12295" name="Picture 7" descr="ixgJCocxMb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1341438"/>
            <a:ext cx="2932112" cy="3024187"/>
          </a:xfrm>
          <a:prstGeom prst="rect">
            <a:avLst/>
          </a:prstGeom>
          <a:noFill/>
        </p:spPr>
      </p:pic>
      <p:pic>
        <p:nvPicPr>
          <p:cNvPr id="12297" name="Picture 9" descr="0833f1f3e32bc9b51bd4af71d09cb1f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358" y="1341439"/>
            <a:ext cx="3010855" cy="2663626"/>
          </a:xfrm>
          <a:prstGeom prst="rect">
            <a:avLst/>
          </a:prstGeom>
          <a:noFill/>
        </p:spPr>
      </p:pic>
      <p:pic>
        <p:nvPicPr>
          <p:cNvPr id="12298" name="Picture 10" descr="hqdefaul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57888" y="981075"/>
            <a:ext cx="3136900" cy="3455988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76275"/>
          </a:xfrm>
        </p:spPr>
        <p:txBody>
          <a:bodyPr/>
          <a:lstStyle/>
          <a:p>
            <a:r>
              <a:rPr lang="ru-RU" b="1"/>
              <a:t>Самооценка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</TotalTime>
  <Words>146</Words>
  <Application>Microsoft Office PowerPoint</Application>
  <PresentationFormat>Экран (4:3)</PresentationFormat>
  <Paragraphs>22</Paragraphs>
  <Slides>10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Самооценка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Биксалиева Альфия Шамильевна</dc:creator>
  <cp:lastModifiedBy>Биксалиева Альфия Шамильевна</cp:lastModifiedBy>
  <cp:revision>6</cp:revision>
  <dcterms:created xsi:type="dcterms:W3CDTF">2016-11-16T14:05:54Z</dcterms:created>
  <dcterms:modified xsi:type="dcterms:W3CDTF">2016-11-17T14:15:46Z</dcterms:modified>
</cp:coreProperties>
</file>