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4A0A43-C7ED-49C7-AC40-4AE84296B116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2F3D7F-AA08-4614-A03D-B039A1C48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135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2F3D7F-AA08-4614-A03D-B039A1C4882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956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395"/>
            <a:ext cx="9144000" cy="6465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411760" y="1700808"/>
            <a:ext cx="4870949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Дидактическая игра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«Кто летит в космос?»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13799" y="5517232"/>
            <a:ext cx="19399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Сейдаметова Л.Э.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62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0"/>
            <a:ext cx="8579296" cy="685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/>
              <a:t>Игры со светом очень интересные, дети всегда играют с огромным удивлением и удовольствием.</a:t>
            </a:r>
          </a:p>
          <a:p>
            <a:pPr marL="0" indent="0">
              <a:buNone/>
            </a:pPr>
            <a:r>
              <a:rPr lang="ru-RU" sz="1600" dirty="0"/>
              <a:t>Фонарик – это не игрушка, а тем не менее любой ребенок будет счастлив такому предмету. Ведь это отличная идея для маленького сюрприза, которого так ждут наши детки.</a:t>
            </a:r>
          </a:p>
          <a:p>
            <a:pPr marL="0" indent="0">
              <a:buNone/>
            </a:pPr>
            <a:r>
              <a:rPr lang="ru-RU" sz="1600" dirty="0"/>
              <a:t>Игры со светом - самый доступный и самый зрелищный вид занятий с дошкольниками. Это - настоящая магия и волшебство. С помощью фонарика</a:t>
            </a:r>
            <a:r>
              <a:rPr lang="ru-RU" sz="1600" b="1" dirty="0"/>
              <a:t> </a:t>
            </a:r>
            <a:r>
              <a:rPr lang="ru-RU" sz="1600" dirty="0"/>
              <a:t>ребята чувствуют себя настоящими фокусниками, ведь они обладают рентгеновским зрением, и могут легко определить какие морские обитатели спрятались в морской глубине, кого не видно за стогом сена или кустом, домашнее или дикое животное, и что находится в животике прожорливого хомячка, овощи или фрукты?</a:t>
            </a:r>
          </a:p>
          <a:p>
            <a:pPr marL="0" indent="0">
              <a:buNone/>
            </a:pPr>
            <a:r>
              <a:rPr lang="ru-RU" sz="1600" dirty="0"/>
              <a:t>Предлагаю Вашему вниманию игру </a:t>
            </a:r>
            <a:r>
              <a:rPr lang="ru-RU" sz="1600" b="1" dirty="0"/>
              <a:t>"Кто летит в космос?".</a:t>
            </a:r>
          </a:p>
          <a:p>
            <a:pPr marL="0" indent="0">
              <a:buNone/>
            </a:pPr>
            <a:r>
              <a:rPr lang="ru-RU" sz="1600" u="sng" dirty="0"/>
              <a:t>На что она направлена</a:t>
            </a:r>
            <a:r>
              <a:rPr lang="ru-RU" sz="1600" dirty="0"/>
              <a:t>:</a:t>
            </a:r>
          </a:p>
          <a:p>
            <a:pPr marL="0" indent="0">
              <a:buNone/>
            </a:pPr>
            <a:r>
              <a:rPr lang="ru-RU" sz="1600" dirty="0"/>
              <a:t>- активизация речевой деятельности </a:t>
            </a:r>
            <a:r>
              <a:rPr lang="ru-RU" sz="1600" i="1" dirty="0"/>
              <a:t>(вызывание звукоподражаний у </a:t>
            </a:r>
            <a:r>
              <a:rPr lang="ru-RU" sz="1600" i="1" dirty="0" err="1"/>
              <a:t>безречевых</a:t>
            </a:r>
            <a:r>
              <a:rPr lang="ru-RU" sz="1600" i="1" dirty="0"/>
              <a:t> детей)</a:t>
            </a:r>
            <a:r>
              <a:rPr lang="ru-RU" sz="1600" dirty="0"/>
              <a:t>;</a:t>
            </a:r>
          </a:p>
          <a:p>
            <a:pPr marL="0" indent="0">
              <a:buNone/>
            </a:pPr>
            <a:r>
              <a:rPr lang="ru-RU" sz="1600" dirty="0"/>
              <a:t>- развитие словарного запаса;</a:t>
            </a:r>
          </a:p>
          <a:p>
            <a:pPr marL="0" indent="0">
              <a:buNone/>
            </a:pPr>
            <a:r>
              <a:rPr lang="ru-RU" sz="1600" dirty="0"/>
              <a:t>- закрепление обобщающего понятия "Домашние животные" или «Дикие животные»</a:t>
            </a:r>
          </a:p>
          <a:p>
            <a:pPr marL="0" indent="0">
              <a:buNone/>
            </a:pPr>
            <a:r>
              <a:rPr lang="ru-RU" sz="1600" u="sng" dirty="0"/>
              <a:t>Что нам понадобится для игры</a:t>
            </a:r>
            <a:r>
              <a:rPr lang="ru-RU" sz="1600" dirty="0"/>
              <a:t>:</a:t>
            </a:r>
          </a:p>
          <a:p>
            <a:pPr marL="0" indent="0">
              <a:buNone/>
            </a:pPr>
            <a:r>
              <a:rPr lang="ru-RU" sz="1600" dirty="0"/>
              <a:t>1. Один лист с изображением ракет </a:t>
            </a:r>
          </a:p>
          <a:p>
            <a:pPr marL="0" indent="0">
              <a:buNone/>
            </a:pPr>
            <a:r>
              <a:rPr lang="ru-RU" sz="1600" dirty="0"/>
              <a:t>2. Один лист с изображением </a:t>
            </a:r>
            <a:r>
              <a:rPr lang="ru-RU" sz="1600" dirty="0" smtClean="0"/>
              <a:t>домашних (диких) </a:t>
            </a:r>
            <a:r>
              <a:rPr lang="ru-RU" sz="1600" dirty="0"/>
              <a:t>животных </a:t>
            </a:r>
          </a:p>
          <a:p>
            <a:pPr marL="0" indent="0">
              <a:buNone/>
            </a:pPr>
            <a:r>
              <a:rPr lang="ru-RU" sz="1600" dirty="0"/>
              <a:t>3. Оба листа распечатываем, наклеиваем на лист с изображением животных лист с ракетами, таким образом, чтобы картинки с животными оказались внутри. Ламинируем лист и разрезаем ракеты.</a:t>
            </a:r>
          </a:p>
          <a:p>
            <a:pPr marL="0" indent="0">
              <a:buNone/>
            </a:pPr>
            <a:r>
              <a:rPr lang="ru-RU" sz="1600" dirty="0"/>
              <a:t>Теперь можно экспериментировать со светом. Нужно включить фонарик и направить луч света на ракету с тыльной стороны. Животного хорошо видно и дети с легкостью ответят на вопрос</a:t>
            </a:r>
            <a:r>
              <a:rPr lang="ru-RU" sz="1600" dirty="0" smtClean="0"/>
              <a:t>:    </a:t>
            </a:r>
            <a:r>
              <a:rPr lang="ru-RU" sz="1600" dirty="0"/>
              <a:t>« Кто летит в космос?» Как только убирается фонарик, ребенку снова видна пустая ракета.</a:t>
            </a:r>
          </a:p>
          <a:p>
            <a:pPr marL="0" indent="0">
              <a:buNone/>
            </a:pPr>
            <a:r>
              <a:rPr lang="ru-RU" sz="1600" dirty="0"/>
              <a:t>Играйте с удовольствием!</a:t>
            </a:r>
          </a:p>
          <a:p>
            <a:pPr marL="0" indent="0">
              <a:buNone/>
            </a:pPr>
            <a:r>
              <a:rPr lang="ru-RU" sz="1600" dirty="0"/>
              <a:t> </a:t>
            </a:r>
          </a:p>
          <a:p>
            <a:r>
              <a:rPr lang="ru-RU" sz="1600" dirty="0"/>
              <a:t> </a:t>
            </a:r>
          </a:p>
          <a:p>
            <a:pPr marL="0" indent="0">
              <a:buNone/>
            </a:pPr>
            <a:r>
              <a:rPr lang="ru-RU" sz="1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752689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04"/>
            <a:ext cx="9686174" cy="6847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70122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8555943" cy="6048672"/>
          </a:xfrm>
        </p:spPr>
      </p:pic>
    </p:spTree>
    <p:extLst>
      <p:ext uri="{BB962C8B-B14F-4D97-AF65-F5344CB8AC3E}">
        <p14:creationId xmlns:p14="http://schemas.microsoft.com/office/powerpoint/2010/main" val="41644195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62</Words>
  <Application>Microsoft Office PowerPoint</Application>
  <PresentationFormat>Экран (4:3)</PresentationFormat>
  <Paragraphs>23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4</cp:revision>
  <dcterms:created xsi:type="dcterms:W3CDTF">2020-04-17T15:49:23Z</dcterms:created>
  <dcterms:modified xsi:type="dcterms:W3CDTF">2020-04-17T18:47:07Z</dcterms:modified>
</cp:coreProperties>
</file>