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5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1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9/14/2020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9725" y="685799"/>
            <a:ext cx="10717967" cy="3016771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bg2">
                    <a:lumMod val="75000"/>
                  </a:schemeClr>
                </a:solidFill>
              </a:rPr>
              <a:t>Балтийское море</a:t>
            </a:r>
            <a:endParaRPr lang="ru-RU" sz="9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2324" y="3993769"/>
            <a:ext cx="6400800" cy="1947333"/>
          </a:xfrm>
        </p:spPr>
        <p:txBody>
          <a:bodyPr/>
          <a:lstStyle/>
          <a:p>
            <a:r>
              <a:rPr lang="ru-RU" dirty="0" smtClean="0"/>
              <a:t> Воспитатель Голубятникова </a:t>
            </a:r>
            <a:r>
              <a:rPr lang="ru-RU" dirty="0"/>
              <a:t>Я.Ф</a:t>
            </a:r>
          </a:p>
          <a:p>
            <a:r>
              <a:rPr lang="ru-RU" dirty="0" smtClean="0"/>
              <a:t>ГБОУ </a:t>
            </a:r>
            <a:r>
              <a:rPr lang="ru-RU" dirty="0"/>
              <a:t>№</a:t>
            </a:r>
            <a:r>
              <a:rPr lang="ru-RU" dirty="0" smtClean="0"/>
              <a:t>698 прогимназия  </a:t>
            </a:r>
          </a:p>
          <a:p>
            <a:r>
              <a:rPr lang="ru-RU" dirty="0" smtClean="0"/>
              <a:t>Московского района </a:t>
            </a:r>
          </a:p>
          <a:p>
            <a:r>
              <a:rPr lang="ru-RU" dirty="0" smtClean="0"/>
              <a:t>Санкт – Петербурга «Пансион»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22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597" y="276806"/>
            <a:ext cx="8534400" cy="1507067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Карта  </a:t>
            </a:r>
            <a:r>
              <a:rPr lang="ru-RU" sz="4400" b="1" dirty="0" smtClean="0">
                <a:solidFill>
                  <a:schemeClr val="bg2"/>
                </a:solidFill>
              </a:rPr>
              <a:t>Б</a:t>
            </a:r>
            <a:r>
              <a:rPr lang="ru-RU" b="1" dirty="0" smtClean="0">
                <a:solidFill>
                  <a:schemeClr val="bg2"/>
                </a:solidFill>
              </a:rPr>
              <a:t>алтийского моря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728" y="1593260"/>
            <a:ext cx="8934138" cy="477096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3514" y="685801"/>
            <a:ext cx="6955097" cy="136785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3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6675" y="212271"/>
            <a:ext cx="8467498" cy="12947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Какие страны расположены по берегам </a:t>
            </a:r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</a:rPr>
              <a:t>Б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алтийского моря?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6675" y="1648919"/>
            <a:ext cx="9052773" cy="4613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609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38091" y="0"/>
            <a:ext cx="6049109" cy="644769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Чьим домом Является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б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алтийское море?</a:t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b="1" dirty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расшифруйте символы и подберите  к ним обитателей</a:t>
            </a:r>
            <a:r>
              <a:rPr lang="ru-RU" sz="3200" b="1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endParaRPr lang="ru-RU" sz="32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91" y="686128"/>
            <a:ext cx="1359526" cy="1012024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  <p:pic>
        <p:nvPicPr>
          <p:cNvPr id="5" name="Рисунок 4" descr="https://image.shutterstock.com/image-vector/christianity-symbolic-icon-fish-on-260nw-395626042.jpg"/>
          <p:cNvPicPr/>
          <p:nvPr/>
        </p:nvPicPr>
        <p:blipFill rotWithShape="1"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823117" y="668618"/>
            <a:ext cx="1189906" cy="1029534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023" y="668619"/>
            <a:ext cx="1359526" cy="1029534"/>
          </a:xfrm>
          <a:prstGeom prst="rect">
            <a:avLst/>
          </a:prstGeom>
          <a:ln w="57150">
            <a:solidFill>
              <a:schemeClr val="accent4">
                <a:lumMod val="75000"/>
              </a:schemeClr>
            </a:solidFill>
          </a:ln>
        </p:spPr>
      </p:pic>
      <p:pic>
        <p:nvPicPr>
          <p:cNvPr id="7" name="Рисунок 6"/>
          <p:cNvPicPr preferRelativeResize="0">
            <a:picLocks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121" y="2679900"/>
            <a:ext cx="1220879" cy="1087889"/>
          </a:xfrm>
          <a:prstGeom prst="rect">
            <a:avLst/>
          </a:prstGeom>
          <a:solidFill>
            <a:schemeClr val="tx1">
              <a:lumMod val="85000"/>
            </a:schemeClr>
          </a:solidFill>
          <a:ln w="57150">
            <a:solidFill>
              <a:schemeClr val="accent4">
                <a:lumMod val="75000"/>
              </a:schemeClr>
            </a:solidFill>
          </a:ln>
        </p:spPr>
      </p:pic>
      <p:pic>
        <p:nvPicPr>
          <p:cNvPr id="8" name="Рисунок 7" descr="https://p7.hiclipart.com/preview/316/944/926/coloring-book-drawing-gulls-kyanite-seagull-clipart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077" b="21635"/>
          <a:stretch/>
        </p:blipFill>
        <p:spPr bwMode="auto">
          <a:xfrm>
            <a:off x="1539761" y="4491110"/>
            <a:ext cx="1220879" cy="1029534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3968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648" y="1580043"/>
            <a:ext cx="3400425" cy="223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7073" y="1580043"/>
            <a:ext cx="3571539" cy="22383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073" y="3818418"/>
            <a:ext cx="3581715" cy="2388715"/>
          </a:xfrm>
          <a:prstGeom prst="rect">
            <a:avLst/>
          </a:prstGeom>
        </p:spPr>
      </p:pic>
      <p:pic>
        <p:nvPicPr>
          <p:cNvPr id="22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104" y="3818418"/>
            <a:ext cx="3405513" cy="2388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99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93495" y="350047"/>
            <a:ext cx="8574035" cy="15537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Что дарит </a:t>
            </a:r>
            <a:r>
              <a:rPr lang="ru-RU" sz="4400" b="1" dirty="0" smtClean="0">
                <a:solidFill>
                  <a:schemeClr val="bg2">
                    <a:lumMod val="75000"/>
                  </a:schemeClr>
                </a:solidFill>
              </a:rPr>
              <a:t>Б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</a:rPr>
              <a:t>алтийское море Человеку?</a:t>
            </a:r>
            <a:endParaRPr lang="ru-RU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7285" y="2334295"/>
            <a:ext cx="8744754" cy="410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200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8839" y="609600"/>
            <a:ext cx="8634335" cy="1069298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bg2">
                    <a:lumMod val="75000"/>
                  </a:schemeClr>
                </a:solidFill>
              </a:rPr>
              <a:t>К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акая деятельность человека наносит вред </a:t>
            </a: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</a:rPr>
              <a:t>б</a:t>
            </a:r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алтийскому морю?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4873" y="2519455"/>
            <a:ext cx="3353091" cy="265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2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3574" y="469968"/>
            <a:ext cx="7611996" cy="111899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Море в опасности ?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 чем причина?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 preferRelativeResize="0"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706" y="2064228"/>
            <a:ext cx="8265863" cy="4362329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48557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137</TotalTime>
  <Words>53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Сектор</vt:lpstr>
      <vt:lpstr>Балтийское море</vt:lpstr>
      <vt:lpstr>Карта  Балтийского моря</vt:lpstr>
      <vt:lpstr>Какие страны расположены по берегам Балтийского моря?</vt:lpstr>
      <vt:lpstr>Чьим домом Является балтийское море?     расшифруйте символы и подберите  к ним обитателей.</vt:lpstr>
      <vt:lpstr>Презентация PowerPoint</vt:lpstr>
      <vt:lpstr>Что дарит Балтийское море Человеку?</vt:lpstr>
      <vt:lpstr>Какая деятельность человека наносит вред балтийскому морю?</vt:lpstr>
      <vt:lpstr>Море в опасности ? В чем причина?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янина</dc:creator>
  <cp:lastModifiedBy>янина</cp:lastModifiedBy>
  <cp:revision>14</cp:revision>
  <dcterms:created xsi:type="dcterms:W3CDTF">2020-09-14T02:28:25Z</dcterms:created>
  <dcterms:modified xsi:type="dcterms:W3CDTF">2020-09-14T05:51:26Z</dcterms:modified>
</cp:coreProperties>
</file>