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86" y="-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097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741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70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634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24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897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753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3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929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625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68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000">
              <a:srgbClr val="92D050">
                <a:alpha val="60000"/>
                <a:lumMod val="69000"/>
                <a:lumOff val="31000"/>
              </a:srgbClr>
            </a:gs>
            <a:gs pos="80000">
              <a:schemeClr val="accent1">
                <a:lumMod val="61000"/>
                <a:lumOff val="39000"/>
              </a:schemeClr>
            </a:gs>
            <a:gs pos="8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90E11-A6A6-4792-848C-E738777E3ACF}" type="datetimeFigureOut">
              <a:rPr lang="ru-RU" smtClean="0"/>
              <a:t>24.05.2020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A893C-70BB-44A1-9B3C-7B8E2080E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31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88014" y="1603980"/>
            <a:ext cx="8709891" cy="264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Дети и музыка: слушать или нет?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400" b="1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	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Сегодня мы попробуем разобраться и ответить на крайне непростой, а порою и просто противоречивый вопрос - нужно ли слушать детям музыку, а если нужно, то какую?</a:t>
            </a:r>
            <a:endParaRPr kumimoji="0" lang="ru-RU" altLang="ru-RU" sz="2400" b="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  </a:t>
            </a:r>
            <a:endParaRPr kumimoji="0" lang="ru-RU" altLang="ru-RU" sz="1400" b="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AutoShape 2" descr="https://lh5.googleusercontent.com/rcLqV8ueWDTzGkxPbABNh9LnE0A6s1lIzmGPrB3JxqwWLIRqBuZWSUwbVGMfwTwiy6JOFpvwTU-k-jeUyMmWSlUMAwUkfvEvF-ksjm5MbK-M_66E3XQ"/>
          <p:cNvSpPr>
            <a:spLocks noChangeAspect="1" noChangeArrowheads="1"/>
          </p:cNvSpPr>
          <p:nvPr/>
        </p:nvSpPr>
        <p:spPr bwMode="auto">
          <a:xfrm>
            <a:off x="123825" y="-2500313"/>
            <a:ext cx="3476625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3" descr="https://lh6.googleusercontent.com/tVsa5F1UXUO9AgpXV7YxBCGjmVrghjWVAxpJqa8Fh7cMePUQPJIysW_OsqqVhWr4eEc4y1BxSWFEA7ZeE89OrtMVQ78CogdLe97N3X4Nf5Ph9VIVKxQ"/>
          <p:cNvSpPr>
            <a:spLocks noChangeAspect="1" noChangeArrowheads="1"/>
          </p:cNvSpPr>
          <p:nvPr/>
        </p:nvSpPr>
        <p:spPr bwMode="auto">
          <a:xfrm>
            <a:off x="123825" y="4129088"/>
            <a:ext cx="3924300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https://i.pinimg.com/originals/c9/fb/d7/c9fbd7da8d749febe8bf6c4c31c52f9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299680"/>
            <a:ext cx="3600450" cy="155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s://ds02.infourok.ru/uploads/ex/020c/000370f3-ed51e7d6/hello_html_m63ac45b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41973" y="71249"/>
            <a:ext cx="2620531" cy="177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591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lh5.googleusercontent.com/rcLqV8ueWDTzGkxPbABNh9LnE0A6s1lIzmGPrB3JxqwWLIRqBuZWSUwbVGMfwTwiy6JOFpvwTU-k-jeUyMmWSlUMAwUkfvEvF-ksjm5MbK-M_66E3XQ"/>
          <p:cNvSpPr>
            <a:spLocks noChangeAspect="1" noChangeArrowheads="1"/>
          </p:cNvSpPr>
          <p:nvPr/>
        </p:nvSpPr>
        <p:spPr bwMode="auto">
          <a:xfrm>
            <a:off x="123825" y="-2500313"/>
            <a:ext cx="3476625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https://ds02.infourok.ru/uploads/ex/020c/000370f3-ed51e7d6/hello_html_m63ac45b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41973" y="71249"/>
            <a:ext cx="2620531" cy="177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3" descr="https://lh6.googleusercontent.com/tVsa5F1UXUO9AgpXV7YxBCGjmVrghjWVAxpJqa8Fh7cMePUQPJIysW_OsqqVhWr4eEc4y1BxSWFEA7ZeE89OrtMVQ78CogdLe97N3X4Nf5Ph9VIVKxQ"/>
          <p:cNvSpPr>
            <a:spLocks noChangeAspect="1" noChangeArrowheads="1"/>
          </p:cNvSpPr>
          <p:nvPr/>
        </p:nvSpPr>
        <p:spPr bwMode="auto">
          <a:xfrm>
            <a:off x="123825" y="4129088"/>
            <a:ext cx="3924300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https://i.pinimg.com/originals/c9/fb/d7/c9fbd7da8d749febe8bf6c4c31c52f9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299680"/>
            <a:ext cx="3600450" cy="155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51791" y="1948964"/>
            <a:ext cx="8329660" cy="490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	Каждый человек понимает, что музыка играет в нашей жизни очень немалую роль. Она помогает человеку и в работе, и в отдыхе, музыка способствует как релаксации, так и стимулирует активную деятельность.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	Основными музыкальными характеристиками являются мелодичность и тембр, а также темп и громкость звучания.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	Каждая нота имеет свой частотный диапазон. Каждая мелодия, каждая песня - это последовательность звуков определенной частоты. Именно сочетание (набор) определенных частот способен влиять на человеческую психику совершенно по-разному.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	Музыка способна вызывать у человека те или иные психические переживания и эмоции. Современная музыка к тому же использует очень большой набор музыкальный инструментов, которые влияют на восприятие человеком музыкального произведения.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anose="020B0A0402010202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AutoShape 2" descr="https://t7.leapfrog.com/images/lp-content-img/gradeschooler_listening_to_music_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095" y="104230"/>
            <a:ext cx="3279527" cy="184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368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lh5.googleusercontent.com/rcLqV8ueWDTzGkxPbABNh9LnE0A6s1lIzmGPrB3JxqwWLIRqBuZWSUwbVGMfwTwiy6JOFpvwTU-k-jeUyMmWSlUMAwUkfvEvF-ksjm5MbK-M_66E3XQ"/>
          <p:cNvSpPr>
            <a:spLocks noChangeAspect="1" noChangeArrowheads="1"/>
          </p:cNvSpPr>
          <p:nvPr/>
        </p:nvSpPr>
        <p:spPr bwMode="auto">
          <a:xfrm>
            <a:off x="123825" y="-2500313"/>
            <a:ext cx="3476625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https://i.pinimg.com/originals/c9/fb/d7/c9fbd7da8d749febe8bf6c4c31c52f9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299680"/>
            <a:ext cx="3600450" cy="155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3" descr="https://lh6.googleusercontent.com/tVsa5F1UXUO9AgpXV7YxBCGjmVrghjWVAxpJqa8Fh7cMePUQPJIysW_OsqqVhWr4eEc4y1BxSWFEA7ZeE89OrtMVQ78CogdLe97N3X4Nf5Ph9VIVKxQ"/>
          <p:cNvSpPr>
            <a:spLocks noChangeAspect="1" noChangeArrowheads="1"/>
          </p:cNvSpPr>
          <p:nvPr/>
        </p:nvSpPr>
        <p:spPr bwMode="auto">
          <a:xfrm>
            <a:off x="123825" y="4129088"/>
            <a:ext cx="3924300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https://ds02.infourok.ru/uploads/ex/020c/000370f3-ed51e7d6/hello_html_m63ac45b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87652" y="4914852"/>
            <a:ext cx="2620531" cy="177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2613" y="71249"/>
            <a:ext cx="8583157" cy="4678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Какой должна быть детская музыка?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	Теперь мы и подошли непосредственно к вопросу влияния музыки на детей - на воспитание их духовных качеств посредством влияния музыки на детскую психику. Музыка давно проникла во все сферы воспитания и развития детей, а соответственно роль ее трудно переоценить.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	Мультфильмы, детское кино, детские театральные спектакли и представления, детские песни - все это просто немыслимо без музыки. Но музыка как любой другой продукт, учитывая ее разнообразие, не может быть одинаково полезна маленькому человечку. И тут возникает справедливый вопрос - какую же музыку детям слушать необходимо, а какая музыка способна навредить? Да, это не ошибка! К сожалению, музыка может навредить! И только вы можете помочь вашему ребенку избежать этого!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 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333" y="4534632"/>
            <a:ext cx="2248277" cy="22482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530" y="4533711"/>
            <a:ext cx="2249198" cy="224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80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lh5.googleusercontent.com/rcLqV8ueWDTzGkxPbABNh9LnE0A6s1lIzmGPrB3JxqwWLIRqBuZWSUwbVGMfwTwiy6JOFpvwTU-k-jeUyMmWSlUMAwUkfvEvF-ksjm5MbK-M_66E3XQ"/>
          <p:cNvSpPr>
            <a:spLocks noChangeAspect="1" noChangeArrowheads="1"/>
          </p:cNvSpPr>
          <p:nvPr/>
        </p:nvSpPr>
        <p:spPr bwMode="auto">
          <a:xfrm>
            <a:off x="123825" y="-2500313"/>
            <a:ext cx="3476625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3" descr="https://lh6.googleusercontent.com/tVsa5F1UXUO9AgpXV7YxBCGjmVrghjWVAxpJqa8Fh7cMePUQPJIysW_OsqqVhWr4eEc4y1BxSWFEA7ZeE89OrtMVQ78CogdLe97N3X4Nf5Ph9VIVKxQ"/>
          <p:cNvSpPr>
            <a:spLocks noChangeAspect="1" noChangeArrowheads="1"/>
          </p:cNvSpPr>
          <p:nvPr/>
        </p:nvSpPr>
        <p:spPr bwMode="auto">
          <a:xfrm>
            <a:off x="123825" y="4129088"/>
            <a:ext cx="3924300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https://ds02.infourok.ru/uploads/ex/020c/000370f3-ed51e7d6/hello_html_m63ac45b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41973" y="71249"/>
            <a:ext cx="2620531" cy="177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s://i.pinimg.com/originals/c9/fb/d7/c9fbd7da8d749febe8bf6c4c31c52f9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299680"/>
            <a:ext cx="3600450" cy="155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ds02.infourok.ru/uploads/ex/000d/0005b8e4-21cdd449/img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276" b="38021"/>
          <a:stretch/>
        </p:blipFill>
        <p:spPr bwMode="auto">
          <a:xfrm>
            <a:off x="7534596" y="5196401"/>
            <a:ext cx="1609404" cy="166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avatars.mds.yandex.net/get-pdb/931959/9792398c-ad46-488c-bbeb-59611bb1e233/s1200?webp=fal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00" y="71249"/>
            <a:ext cx="2044152" cy="1361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0021" y="1123637"/>
            <a:ext cx="8465462" cy="49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 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Как знакомить детей с музыкой?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1.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 Ставьте детям как можно чаще классическую музыку. Под музыку таких композиторов как Моцарт, Вивальди, Бетховен дети успокаиваются, хорошо засыпают!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2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. Отбирайте музыкальные произведения с мелодичным и легким звучанием, без ярко выраженных ударных партий.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3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. Минимум низких частот. Соблюдайте это правило, так как, давно известно, что низкочастотные звуки способны влиять на психическое состояние человека не самым лучшим образом, тем более на психику ребенка.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4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. Не включайте музыку громко! Если пренебречь этим правилом, ребенок может стать нервным, будет плохо спать, капризничать, ухудшится аппетит. Громкий звук может травмировать нежную детскую нервную систему.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5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. Ни в коем случае не позволяйте ребенку слушать музыку в наушниках! "Звуковой шок" может иметь неприятные последствия даже для взрослого человека, а для ребенка тем более!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 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771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lh5.googleusercontent.com/rcLqV8ueWDTzGkxPbABNh9LnE0A6s1lIzmGPrB3JxqwWLIRqBuZWSUwbVGMfwTwiy6JOFpvwTU-k-jeUyMmWSlUMAwUkfvEvF-ksjm5MbK-M_66E3XQ"/>
          <p:cNvSpPr>
            <a:spLocks noChangeAspect="1" noChangeArrowheads="1"/>
          </p:cNvSpPr>
          <p:nvPr/>
        </p:nvSpPr>
        <p:spPr bwMode="auto">
          <a:xfrm>
            <a:off x="-8128710" y="646971"/>
            <a:ext cx="451559" cy="38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3" descr="https://lh6.googleusercontent.com/tVsa5F1UXUO9AgpXV7YxBCGjmVrghjWVAxpJqa8Fh7cMePUQPJIysW_OsqqVhWr4eEc4y1BxSWFEA7ZeE89OrtMVQ78CogdLe97N3X4Nf5Ph9VIVKxQ"/>
          <p:cNvSpPr>
            <a:spLocks noChangeAspect="1" noChangeArrowheads="1"/>
          </p:cNvSpPr>
          <p:nvPr/>
        </p:nvSpPr>
        <p:spPr bwMode="auto">
          <a:xfrm>
            <a:off x="123825" y="4129088"/>
            <a:ext cx="3924300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https://i.pinimg.com/originals/c9/fb/d7/c9fbd7da8d749febe8bf6c4c31c52f9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299680"/>
            <a:ext cx="3600450" cy="155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96737" y="9662"/>
            <a:ext cx="8221019" cy="520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  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Как знакомить детей с музыкой?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lvl="0" algn="just"/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6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. Не ставьте детям тяжелый рок и его разновидности</a:t>
            </a:r>
            <a:r>
              <a:rPr kumimoji="0" lang="ru-RU" alt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 такая музыка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 способна нанести непоправимый урон детской психике!!!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lvl="0" algn="just"/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7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. Как можно чаще ставьте детям детские песни, пойте их вместе с ними.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lvl="0" algn="just"/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8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. При подборе музыкальный произведения для детей нужно учитывать время суток, когда ребенок будет слушать музыку. Если с утра можно ставить детские песни более зажигательные, бодрые и быстрые, то к вечеру настоятельно рекомендуем прослушивать медленные детские песенки и мелодии, постепенно переходя к колыбельным.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lvl="0" algn="just"/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9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. Прослушивание музыки у детей до 3-х лет должно занимать не более часа в сутки. После 3-х лет, можно постепенно увеличивать время прослушивания музыкальный произведений. Не забывайте ставить музыку, когда делаете с детьми зарядку или занимаетесь с ними физическими упражнениями.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lvl="0" algn="just"/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10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. Ходите с детьми на детские спектакли, в цирк, смотрите мультфильмы и детские фильмы, разучивайте и пойте с ними детские песни.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4098" name="Picture 2" descr="http://ugraclassic.ru/upload/iblock/ce9/ce97c7f5930766c4e7cd0fabc68dca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311" y="4922449"/>
            <a:ext cx="2831344" cy="192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349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lh5.googleusercontent.com/rcLqV8ueWDTzGkxPbABNh9LnE0A6s1lIzmGPrB3JxqwWLIRqBuZWSUwbVGMfwTwiy6JOFpvwTU-k-jeUyMmWSlUMAwUkfvEvF-ksjm5MbK-M_66E3XQ"/>
          <p:cNvSpPr>
            <a:spLocks noChangeAspect="1" noChangeArrowheads="1"/>
          </p:cNvSpPr>
          <p:nvPr/>
        </p:nvSpPr>
        <p:spPr bwMode="auto">
          <a:xfrm>
            <a:off x="123825" y="-2500313"/>
            <a:ext cx="3476625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3" descr="https://lh6.googleusercontent.com/tVsa5F1UXUO9AgpXV7YxBCGjmVrghjWVAxpJqa8Fh7cMePUQPJIysW_OsqqVhWr4eEc4y1BxSWFEA7ZeE89OrtMVQ78CogdLe97N3X4Nf5Ph9VIVKxQ"/>
          <p:cNvSpPr>
            <a:spLocks noChangeAspect="1" noChangeArrowheads="1"/>
          </p:cNvSpPr>
          <p:nvPr/>
        </p:nvSpPr>
        <p:spPr bwMode="auto">
          <a:xfrm>
            <a:off x="123825" y="4129088"/>
            <a:ext cx="3924300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06935" y="-345593"/>
            <a:ext cx="8338714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 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Calibri" panose="020F0502020204030204" pitchFamily="34" charset="0"/>
              </a:rPr>
              <a:t> 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Музыка в развитии детей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	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Подчас в возрасте 6-7 лет малыш еще не знает точно, чем он хочет заниматься. Можно попробовать выяснить его предпочтения. Сходите вместе на концерт классической музыки. Дома или по дороге домой обсудите с ребенком, увиденное и услышанное, спросите его, какой инструмент понравился больше всего, на каком бы он хотел научиться играть?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	Попробовать увлечь музыкой можно, но если вы увидите, что вашему сыну или дочери перестали приносить радость занятия в музыкальной школе, лучше что-то предпринять.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	Еще хотелось бы напомнить всем родителям, что музыка окружает нас в самые разные моменты наши жизни. Учите малыша слышать ее, обращайте внимание на эмоциональную окраску того или иного произведения, маршируйте с малышом под ритмичную музыку, кружитесь под звуки вальса.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anose="020B0A04020102020204" pitchFamily="34" charset="0"/>
                <a:cs typeface="Times New Roman" panose="02020603050405020304" pitchFamily="18" charset="0"/>
              </a:rPr>
              <a:t> Научите сына или дочь слышать "музыку леса" - журчание ручья, шелест листьев, стрекотание кузнечиков. Обращая внимание малыша на подобные "мелочи", вы учите его душевной чуткости и пониманию, наполняете его душу и сердце эмоциями.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anose="020B0A0402010202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82" y="4963279"/>
            <a:ext cx="1476186" cy="18947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3" b="8064"/>
          <a:stretch/>
        </p:blipFill>
        <p:spPr>
          <a:xfrm>
            <a:off x="4116405" y="4963279"/>
            <a:ext cx="4013608" cy="189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2469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193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Sky</dc:creator>
  <cp:lastModifiedBy>Sky</cp:lastModifiedBy>
  <cp:revision>8</cp:revision>
  <dcterms:created xsi:type="dcterms:W3CDTF">2020-05-24T09:50:03Z</dcterms:created>
  <dcterms:modified xsi:type="dcterms:W3CDTF">2020-05-24T11:23:24Z</dcterms:modified>
</cp:coreProperties>
</file>