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70" r:id="rId3"/>
    <p:sldId id="258" r:id="rId4"/>
    <p:sldId id="262" r:id="rId5"/>
    <p:sldId id="263" r:id="rId6"/>
    <p:sldId id="272" r:id="rId7"/>
    <p:sldId id="273" r:id="rId8"/>
    <p:sldId id="264" r:id="rId9"/>
    <p:sldId id="274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00"/>
    <a:srgbClr val="F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6433" autoAdjust="0"/>
  </p:normalViewPr>
  <p:slideViewPr>
    <p:cSldViewPr snapToGrid="0">
      <p:cViewPr varScale="1">
        <p:scale>
          <a:sx n="88" d="100"/>
          <a:sy n="88" d="100"/>
        </p:scale>
        <p:origin x="133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FFA81-6264-4AFA-99FA-54603F080448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71CCB7-5F50-485C-8E59-64C690A743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949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71CCB7-5F50-485C-8E59-64C690A74312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679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15.09.2020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2.pn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28562" y="2135482"/>
            <a:ext cx="7500772" cy="2308324"/>
          </a:xfrm>
          <a:prstGeom prst="rect">
            <a:avLst/>
          </a:prstGeom>
          <a:gradFill flip="none" rotWithShape="1">
            <a:gsLst>
              <a:gs pos="0">
                <a:srgbClr val="FF9900">
                  <a:tint val="66000"/>
                  <a:satMod val="160000"/>
                </a:srgbClr>
              </a:gs>
              <a:gs pos="50000">
                <a:srgbClr val="FF9900">
                  <a:tint val="44500"/>
                  <a:satMod val="160000"/>
                </a:srgbClr>
              </a:gs>
              <a:gs pos="100000">
                <a:srgbClr val="FF9900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F99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Развитие лидерских</a:t>
            </a:r>
          </a:p>
          <a:p>
            <a:pPr algn="ctr"/>
            <a:r>
              <a:rPr lang="ru-RU" sz="3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качеств через формирование</a:t>
            </a:r>
          </a:p>
          <a:p>
            <a:pPr algn="ctr"/>
            <a:r>
              <a:rPr lang="ru-RU" sz="3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навыков взаимодействия</a:t>
            </a:r>
          </a:p>
          <a:p>
            <a:pPr algn="ctr"/>
            <a:r>
              <a:rPr lang="ru-RU" sz="36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группе</a:t>
            </a:r>
            <a:endParaRPr lang="ru-RU" sz="36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499661" y="222722"/>
            <a:ext cx="7644339" cy="119729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solidFill>
                  <a:srgbClr val="FF0000"/>
                </a:solidFill>
                <a:latin typeface="Bahnschrift" panose="020B0502040204020203" pitchFamily="34" charset="0"/>
              </a:rPr>
              <a:t>Муниципальное </a:t>
            </a:r>
            <a:r>
              <a:rPr lang="ru-RU" sz="2400" b="1" spc="50" dirty="0" err="1" smtClean="0">
                <a:ln w="11430"/>
                <a:solidFill>
                  <a:srgbClr val="FF0000"/>
                </a:solidFill>
                <a:latin typeface="Bahnschrift" panose="020B0502040204020203" pitchFamily="34" charset="0"/>
              </a:rPr>
              <a:t>автонгомное</a:t>
            </a:r>
            <a:r>
              <a:rPr lang="ru-RU" sz="2400" b="1" spc="50" dirty="0" smtClean="0">
                <a:ln w="11430"/>
                <a:solidFill>
                  <a:srgbClr val="FF0000"/>
                </a:solidFill>
                <a:latin typeface="Bahnschrift" panose="020B0502040204020203" pitchFamily="34" charset="0"/>
              </a:rPr>
              <a:t> общеобразовательное учреждение средняя общеобразовательная школа №9 г. Холмска</a:t>
            </a:r>
            <a:endParaRPr lang="ru-RU" sz="2400" b="1" spc="50" dirty="0">
              <a:ln w="11430"/>
              <a:solidFill>
                <a:srgbClr val="FF0000"/>
              </a:solidFill>
              <a:latin typeface="Bahnschrift" panose="020B0502040204020203" pitchFamily="34" charset="0"/>
            </a:endParaRP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2946402" y="5159275"/>
            <a:ext cx="33640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Автор: учитель физической культуры Лаврентьева Елена Владимировна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  <a:p>
            <a:endParaRPr lang="ru-RU" b="1" dirty="0">
              <a:solidFill>
                <a:srgbClr val="7030A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2358" y="1019503"/>
            <a:ext cx="7727869" cy="46061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6966" y="914400"/>
            <a:ext cx="6361725" cy="47610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1807" y="520511"/>
            <a:ext cx="4706967" cy="35970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5120"/>
          <a:stretch/>
        </p:blipFill>
        <p:spPr>
          <a:xfrm>
            <a:off x="192946" y="264404"/>
            <a:ext cx="3857698" cy="4109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99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990500" y="4675742"/>
            <a:ext cx="48914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УВЕРЕННОСТЬ</a:t>
            </a:r>
            <a:endParaRPr lang="ru-RU" sz="4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9320" y="5540062"/>
            <a:ext cx="64338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САМОУВЕРЕННОСТЬ</a:t>
            </a:r>
            <a:endParaRPr lang="ru-RU" sz="40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2" repeatCount="indefinite" fill="hold" nodeType="withEffect">
                                  <p:stCondLst>
                                    <p:cond delay="50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repeatCount="indefinite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113" y="197384"/>
            <a:ext cx="7689773" cy="51265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Скругленный прямоугольник 2"/>
          <p:cNvSpPr/>
          <p:nvPr/>
        </p:nvSpPr>
        <p:spPr>
          <a:xfrm>
            <a:off x="727112" y="5431317"/>
            <a:ext cx="7579605" cy="1195394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27112" y="5521283"/>
            <a:ext cx="75796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Я промазал больше 9 тысяч бросков за свою карьеру, проиграл в трёхстах матчах, 26 раз мне доверяли бросок и я промахивался! Я терпел неудачи снова и снова, именно поэтому я добился успеха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927" y="0"/>
            <a:ext cx="7803595" cy="7088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 rot="20998864">
            <a:off x="2675775" y="726609"/>
            <a:ext cx="207798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ОБУЧЕНИЕ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ДВИЖЕНИЯМ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82188" y="4722009"/>
            <a:ext cx="6544019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УРОК ФИЗИЧЕСКОЙ КУЛЬТУРЫ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552305">
            <a:off x="5450013" y="699415"/>
            <a:ext cx="192245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ВОСПИТАНИЕ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ФИЗИЧЕСКИХ КАЧЕСТВ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9556302">
            <a:off x="1256483" y="2851191"/>
            <a:ext cx="2148289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СПЕЦИАЛЬНЫЕ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ФИЗКУЛЬТУРНЫЕ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ЗНАНИЯ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145160">
            <a:off x="6873387" y="2714006"/>
            <a:ext cx="206198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ОСОЗНАЯ ПОТРЕБНОСТЬ В ФИЗКУЛЬТУРЕ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05908" y="2404803"/>
            <a:ext cx="3842283" cy="2409568"/>
          </a:xfrm>
          <a:prstGeom prst="ellipse">
            <a:avLst/>
          </a:prstGeom>
          <a:ln w="63500" cap="rnd">
            <a:solidFill>
              <a:schemeClr val="bg1">
                <a:lumMod val="6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8710"/>
            <a:ext cx="9144000" cy="60928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775" y="4105853"/>
            <a:ext cx="8618449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Д</a:t>
            </a:r>
            <a:r>
              <a:rPr lang="ru-RU" sz="2800" b="1" dirty="0" smtClean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ети</a:t>
            </a:r>
            <a:r>
              <a:rPr lang="ru-RU" sz="2800" b="1" dirty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, занимающиеся </a:t>
            </a:r>
            <a:r>
              <a:rPr lang="ru-RU" sz="2800" b="1" dirty="0" smtClean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спортом,</a:t>
            </a:r>
          </a:p>
          <a:p>
            <a:pPr algn="ctr"/>
            <a:r>
              <a:rPr lang="ru-RU" sz="2800" b="1" dirty="0" smtClean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чаще </a:t>
            </a:r>
            <a:r>
              <a:rPr lang="ru-RU" sz="2800" b="1" dirty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других бывают капитанами </a:t>
            </a:r>
            <a:endParaRPr lang="ru-RU" sz="2800" b="1" dirty="0" smtClean="0">
              <a:ln w="19050">
                <a:solidFill>
                  <a:schemeClr val="bg2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algn="ctr"/>
            <a:r>
              <a:rPr lang="ru-RU" sz="2800" b="1" dirty="0" smtClean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или </a:t>
            </a:r>
            <a:r>
              <a:rPr lang="ru-RU" sz="2800" b="1" dirty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в трудную минуту </a:t>
            </a:r>
            <a:r>
              <a:rPr lang="ru-RU" sz="2800" b="1" dirty="0" smtClean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берут </a:t>
            </a:r>
            <a:r>
              <a:rPr lang="ru-RU" sz="2800" b="1" dirty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ответственность на </a:t>
            </a:r>
            <a:r>
              <a:rPr lang="ru-RU" sz="2800" b="1" dirty="0" smtClean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себя.</a:t>
            </a:r>
          </a:p>
          <a:p>
            <a:pPr algn="ctr"/>
            <a:r>
              <a:rPr lang="ru-RU" sz="2800" b="1" dirty="0" smtClean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r>
              <a:rPr lang="ru-RU" sz="2800" b="1" dirty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П</a:t>
            </a:r>
            <a:r>
              <a:rPr lang="ru-RU" sz="2800" b="1" dirty="0" smtClean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оказывают </a:t>
            </a:r>
            <a:r>
              <a:rPr lang="ru-RU" sz="2800" b="1" dirty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лучшие результаты в дальнейшей </a:t>
            </a:r>
            <a:r>
              <a:rPr lang="ru-RU" sz="2800" b="1" dirty="0" smtClean="0">
                <a:ln w="19050">
                  <a:solidFill>
                    <a:schemeClr val="bg2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учебе</a:t>
            </a:r>
            <a:endParaRPr lang="ru-RU" sz="2800" b="1" dirty="0">
              <a:ln w="19050">
                <a:solidFill>
                  <a:schemeClr val="bg2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989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48" y="-461191"/>
            <a:ext cx="7924800" cy="47498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07772" y="3553097"/>
            <a:ext cx="6711587" cy="3173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5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762698" y="352540"/>
            <a:ext cx="6698255" cy="1384995"/>
          </a:xfrm>
          <a:prstGeom prst="rect">
            <a:avLst/>
          </a:prstGeom>
          <a:noFill/>
          <a:ln>
            <a:solidFill>
              <a:srgbClr val="FF9900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Основные приёмы, обеспечивающие воспитание лидеров на занятиях физической культуры</a:t>
            </a: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с одним усеченным и одним скругленным углом 3"/>
          <p:cNvSpPr/>
          <p:nvPr/>
        </p:nvSpPr>
        <p:spPr>
          <a:xfrm rot="10800000">
            <a:off x="125662" y="1938592"/>
            <a:ext cx="2181339" cy="2798284"/>
          </a:xfrm>
          <a:prstGeom prst="snipRoundRect">
            <a:avLst/>
          </a:prstGeom>
          <a:solidFill>
            <a:schemeClr val="accent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367244" y="3225850"/>
            <a:ext cx="2194750" cy="2810500"/>
          </a:xfrm>
          <a:prstGeom prst="rect">
            <a:avLst/>
          </a:prstGeom>
        </p:spPr>
      </p:pic>
      <p:sp>
        <p:nvSpPr>
          <p:cNvPr id="8" name="Прямоугольник с одним усеченным и одним скругленным углом 7"/>
          <p:cNvSpPr/>
          <p:nvPr/>
        </p:nvSpPr>
        <p:spPr>
          <a:xfrm rot="10800000">
            <a:off x="4662922" y="1946855"/>
            <a:ext cx="2181339" cy="2798284"/>
          </a:xfrm>
          <a:prstGeom prst="snipRoundRect">
            <a:avLst/>
          </a:prstGeom>
          <a:solidFill>
            <a:srgbClr val="FF33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с одним усеченным и одним скругленным углом 8"/>
          <p:cNvSpPr/>
          <p:nvPr/>
        </p:nvSpPr>
        <p:spPr>
          <a:xfrm rot="10800000">
            <a:off x="6898356" y="3238065"/>
            <a:ext cx="2181339" cy="2798284"/>
          </a:xfrm>
          <a:prstGeom prst="snip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-34560" y="2195211"/>
            <a:ext cx="24302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Использование </a:t>
            </a:r>
            <a:r>
              <a:rPr lang="ru-RU" sz="2400" b="1" dirty="0" err="1" smtClean="0">
                <a:solidFill>
                  <a:srgbClr val="002060"/>
                </a:solidFill>
              </a:rPr>
              <a:t>взаимообучения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86543" y="3282104"/>
            <a:ext cx="218342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Воспитание критического отношения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к себе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83223" y="2028519"/>
            <a:ext cx="22804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Использование ролевых игр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8113" y="3345997"/>
            <a:ext cx="2362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Развитие умения работать в команде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36422" y="3225850"/>
            <a:ext cx="2311682" cy="12029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FF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0682" y="4818990"/>
            <a:ext cx="2015148" cy="15879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accent1">
                <a:lumMod val="7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6861" y="3225849"/>
            <a:ext cx="2071404" cy="13792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6512" y="4975600"/>
            <a:ext cx="2029833" cy="13766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92D05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471" t="13911" r="19573" b="12429"/>
          <a:stretch/>
        </p:blipFill>
        <p:spPr bwMode="auto">
          <a:xfrm>
            <a:off x="0" y="60960"/>
            <a:ext cx="9143999" cy="63746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28679" y="2967335"/>
            <a:ext cx="668663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Будь лучшей версией</a:t>
            </a:r>
          </a:p>
          <a:p>
            <a:pPr algn="ctr"/>
            <a:r>
              <a:rPr lang="ru-RU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</a:t>
            </a: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амого себя!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5913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485</TotalTime>
  <Words>142</Words>
  <Application>Microsoft Office PowerPoint</Application>
  <PresentationFormat>Экран (4:3)</PresentationFormat>
  <Paragraphs>31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Arial Black</vt:lpstr>
      <vt:lpstr>Bahnschrift</vt:lpstr>
      <vt:lpstr>Calibri</vt:lpstr>
      <vt:lpstr>Calibri Light</vt:lpstr>
      <vt:lpstr>Constantia</vt:lpstr>
      <vt:lpstr>Tahoma</vt:lpstr>
      <vt:lpstr>Тема Office</vt:lpstr>
      <vt:lpstr>Муниципальное автонгомное общеобразовательное учреждение средняя общеобразовательная школа №9 г. Холмска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Admin</cp:lastModifiedBy>
  <cp:revision>49</cp:revision>
  <dcterms:created xsi:type="dcterms:W3CDTF">2013-11-19T05:52:05Z</dcterms:created>
  <dcterms:modified xsi:type="dcterms:W3CDTF">2020-09-14T14:25:04Z</dcterms:modified>
</cp:coreProperties>
</file>