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-102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8A152-9C85-40FB-9E3D-08DA4ABAD7D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1BAB1-9D20-436C-A2B3-8F78E5A998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223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A4CA2-7BDA-4DB4-9170-5758267A080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84704-07A8-4FBE-9288-9EA819F28B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69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29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28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764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89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6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322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84704-07A8-4FBE-9288-9EA819F28BE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402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34404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31031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23758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50809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3284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73804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51580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01396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388836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81297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80710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53B32-7CB3-4A7D-BD0B-0BB19E97203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1B05D-1A3E-455E-B011-CC96423CC7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29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.jpeg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06230"/>
            <a:ext cx="9144000" cy="4045539"/>
          </a:xfrm>
        </p:spPr>
        <p:txBody>
          <a:bodyPr>
            <a:normAutofit/>
          </a:bodyPr>
          <a:lstStyle/>
          <a:p>
            <a:pPr fontAlgn="base">
              <a:lnSpc>
                <a:spcPct val="107000"/>
              </a:lnSpc>
            </a:pPr>
            <a:r>
              <a:rPr lang="ru-RU" sz="1300" dirty="0"/>
              <a:t/>
            </a:r>
            <a:br>
              <a:rPr lang="ru-RU" sz="1300" dirty="0"/>
            </a:br>
            <a:r>
              <a:rPr lang="ru-RU" b="1" i="1" dirty="0"/>
              <a:t>«Транспорт»</a:t>
            </a:r>
            <a:br>
              <a:rPr lang="ru-RU" b="1" i="1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44834" y="4021138"/>
            <a:ext cx="6853646" cy="1655762"/>
          </a:xfrm>
        </p:spPr>
        <p:txBody>
          <a:bodyPr/>
          <a:lstStyle/>
          <a:p>
            <a:r>
              <a:rPr lang="ru-RU" dirty="0"/>
              <a:t>Презентацию подготовил воспитатель: </a:t>
            </a:r>
            <a:r>
              <a:rPr lang="ru-RU" dirty="0" err="1"/>
              <a:t>Ладыга</a:t>
            </a:r>
            <a:r>
              <a:rPr lang="ru-RU" dirty="0"/>
              <a:t> Т.П.</a:t>
            </a:r>
          </a:p>
          <a:p>
            <a:r>
              <a:rPr lang="ru-RU" dirty="0"/>
              <a:t>ГБДОУ детский сад № </a:t>
            </a:r>
            <a:r>
              <a:rPr lang="ru-RU" smtClean="0"/>
              <a:t>9 Красносельского р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09189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1022888" y="1226859"/>
            <a:ext cx="3595609" cy="1268367"/>
          </a:xfrm>
          <a:prstGeom prst="rect">
            <a:avLst/>
          </a:prstGeom>
          <a:solidFill>
            <a:srgbClr val="92D050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Пальчиковая игра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6819255" y="1257857"/>
            <a:ext cx="3611104" cy="1237370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Назови, какой транспорт</a:t>
            </a:r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1022888" y="3208149"/>
            <a:ext cx="3595609" cy="1208868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Загадка</a:t>
            </a:r>
          </a:p>
        </p:txBody>
      </p:sp>
      <p:sp>
        <p:nvSpPr>
          <p:cNvPr id="12" name="Прямоугольник 11">
            <a:hlinkClick r:id="rId7" action="ppaction://hlinksldjump"/>
          </p:cNvPr>
          <p:cNvSpPr/>
          <p:nvPr/>
        </p:nvSpPr>
        <p:spPr>
          <a:xfrm>
            <a:off x="6819255" y="3208149"/>
            <a:ext cx="3611104" cy="1208868"/>
          </a:xfrm>
          <a:prstGeom prst="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Кто чем управляет?</a:t>
            </a:r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3890075" y="5269423"/>
            <a:ext cx="3657600" cy="1301858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Четвёртый лишний</a:t>
            </a:r>
          </a:p>
        </p:txBody>
      </p:sp>
    </p:spTree>
    <p:extLst>
      <p:ext uri="{BB962C8B-B14F-4D97-AF65-F5344CB8AC3E}">
        <p14:creationId xmlns:p14="http://schemas.microsoft.com/office/powerpoint/2010/main" val="16729793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695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Пальчиковая игра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713" y="1093935"/>
            <a:ext cx="10515600" cy="4859607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</a:rPr>
              <a:t>Будем пальчики сгибать –</a:t>
            </a:r>
            <a:endParaRPr lang="ru-RU" sz="2400" dirty="0"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i="1" dirty="0">
                <a:solidFill>
                  <a:srgbClr val="000000"/>
                </a:solidFill>
              </a:rPr>
              <a:t>(Загибаем пальцы, начиная с мизинца)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</a:rPr>
              <a:t>Будем транспорт называть:</a:t>
            </a:r>
            <a:br>
              <a:rPr lang="ru-RU" sz="2400" b="1" dirty="0">
                <a:solidFill>
                  <a:srgbClr val="000000"/>
                </a:solidFill>
              </a:rPr>
            </a:br>
            <a:r>
              <a:rPr lang="ru-RU" sz="2400" b="1" dirty="0">
                <a:solidFill>
                  <a:srgbClr val="000000"/>
                </a:solidFill>
              </a:rPr>
              <a:t>Автомобиль и вертолёт,</a:t>
            </a:r>
            <a:br>
              <a:rPr lang="ru-RU" sz="2400" b="1" dirty="0">
                <a:solidFill>
                  <a:srgbClr val="000000"/>
                </a:solidFill>
              </a:rPr>
            </a:br>
            <a:r>
              <a:rPr lang="ru-RU" sz="2400" b="1" dirty="0">
                <a:solidFill>
                  <a:srgbClr val="000000"/>
                </a:solidFill>
              </a:rPr>
              <a:t>Трамвай, метро и самолёт.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</a:rPr>
              <a:t>Все пальцы мы в кулак зажали,</a:t>
            </a:r>
            <a:br>
              <a:rPr lang="ru-RU" sz="2400" b="1" dirty="0">
                <a:solidFill>
                  <a:srgbClr val="000000"/>
                </a:solidFill>
              </a:rPr>
            </a:br>
            <a:r>
              <a:rPr lang="ru-RU" sz="2400" b="1" dirty="0">
                <a:solidFill>
                  <a:srgbClr val="000000"/>
                </a:solidFill>
              </a:rPr>
              <a:t>Все виды транспорта назвали. </a:t>
            </a:r>
            <a:endParaRPr lang="ru-RU" sz="2400" dirty="0"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400" b="1" i="1" dirty="0">
                <a:solidFill>
                  <a:srgbClr val="000000"/>
                </a:solidFill>
              </a:rPr>
              <a:t>(«Встряхиваем» ладонями)</a:t>
            </a:r>
            <a:endParaRPr lang="ru-RU" sz="2400" dirty="0"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1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5" t="19759" r="7410" b="18062"/>
          <a:stretch/>
        </p:blipFill>
        <p:spPr bwMode="auto">
          <a:xfrm>
            <a:off x="666427" y="312738"/>
            <a:ext cx="2510726" cy="1658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AutoShape 4" descr="https://img1.pngindir.com/20181129/alx/kisspng-military-helicopter-clip-art-openclipart-free-cont-helicopter-clip-art-mayhanrobot-net-5c007e637abb16.3899221915435362275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6" descr="https://img1.pngindir.com/20181129/alx/kisspng-military-helicopter-clip-art-openclipart-free-cont-helicopter-clip-art-mayhanrobot-net-5c007e637abb16.389922191543536227502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http://900igr.net/up/datai/110738/0013-029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131" y="4525505"/>
            <a:ext cx="356235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11" descr="https://2.bp.blogspot.com/-lXpaEelQMWY/WSGT1RosRnI/AAAAAAAAAuQ/-VBZBzZQWuIKdenyP73prSHzBSZGLiaPgCLcB/s320/4e43f74c308b9f263bdbc942d5fbc49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488" y="4384164"/>
            <a:ext cx="30480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6"/>
          <a:stretch/>
        </p:blipFill>
        <p:spPr bwMode="auto">
          <a:xfrm>
            <a:off x="8194245" y="2095500"/>
            <a:ext cx="3676650" cy="2430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 descr="http://megs.shopsssr.ru/wp-content/uploads/2019/04/medical-transport-helicopter-eurocopter-model_0-300x16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65" y="2563836"/>
            <a:ext cx="285750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&quot;На главную&quot; 4">
            <a:hlinkClick r:id="" action="ppaction://hlinkshowjump?jump=previousslide" highlightClick="1"/>
            <a:extLst>
              <a:ext uri="{FF2B5EF4-FFF2-40B4-BE49-F238E27FC236}">
                <a16:creationId xmlns="" xmlns:a16="http://schemas.microsoft.com/office/drawing/2014/main" id="{0D5662D8-7736-4CF6-8263-4638A318AF10}"/>
              </a:ext>
            </a:extLst>
          </p:cNvPr>
          <p:cNvSpPr/>
          <p:nvPr/>
        </p:nvSpPr>
        <p:spPr>
          <a:xfrm>
            <a:off x="11400295" y="6176963"/>
            <a:ext cx="791705" cy="681037"/>
          </a:xfrm>
          <a:prstGeom prst="actionButtonHome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1564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8682" y="13265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Загадка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686" y="1209500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Дом по улице бежит,</a:t>
            </a:r>
          </a:p>
          <a:p>
            <a:pPr marL="0" indent="0" algn="ctr">
              <a:buNone/>
            </a:pPr>
            <a:r>
              <a:rPr lang="ru-RU" dirty="0"/>
              <a:t>Дом подошвами шуршит.</a:t>
            </a:r>
          </a:p>
          <a:p>
            <a:pPr marL="0" indent="0" algn="ctr">
              <a:buNone/>
            </a:pPr>
            <a:r>
              <a:rPr lang="ru-RU" dirty="0"/>
              <a:t>Подбегает к остановке,</a:t>
            </a:r>
          </a:p>
          <a:p>
            <a:pPr marL="0" indent="0" algn="ctr">
              <a:buNone/>
            </a:pPr>
            <a:r>
              <a:rPr lang="ru-RU" dirty="0"/>
              <a:t>Всех желающих берет</a:t>
            </a:r>
          </a:p>
          <a:p>
            <a:pPr marL="0" indent="0" algn="ctr">
              <a:buNone/>
            </a:pPr>
            <a:r>
              <a:rPr lang="ru-RU" dirty="0"/>
              <a:t>И опять бежит вперед.</a:t>
            </a:r>
          </a:p>
          <a:p>
            <a:pPr marL="0" indent="0"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66" y="586111"/>
            <a:ext cx="33147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31"/>
          <a:stretch/>
        </p:blipFill>
        <p:spPr bwMode="auto">
          <a:xfrm>
            <a:off x="7174909" y="4000500"/>
            <a:ext cx="3810000" cy="244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7207" y="1052352"/>
            <a:ext cx="35718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66" y="4191081"/>
            <a:ext cx="3429000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&quot;На главную&quot; 4">
            <a:hlinkClick r:id="rId7" action="ppaction://hlinksldjump" highlightClick="1"/>
            <a:extLst>
              <a:ext uri="{FF2B5EF4-FFF2-40B4-BE49-F238E27FC236}">
                <a16:creationId xmlns="" xmlns:a16="http://schemas.microsoft.com/office/drawing/2014/main" id="{1B0FB623-517E-4333-8A51-3EBC4B47A92D}"/>
              </a:ext>
            </a:extLst>
          </p:cNvPr>
          <p:cNvSpPr/>
          <p:nvPr/>
        </p:nvSpPr>
        <p:spPr>
          <a:xfrm>
            <a:off x="11493286" y="6205728"/>
            <a:ext cx="698714" cy="652272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30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-0.24479 -0.43982 L -0.2401 -0.43982 " pathEditMode="relative" rAng="0" ptsTypes="AAA">
                                      <p:cBhvr>
                                        <p:cTn id="6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40" y="-2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0197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Назови какой транспорт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176" y="6492874"/>
            <a:ext cx="10515600" cy="10916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980228"/>
            <a:ext cx="2185261" cy="1069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1132667" y="2231753"/>
            <a:ext cx="1596325" cy="635431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507278" y="1980228"/>
            <a:ext cx="2231756" cy="1069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Минус 17"/>
          <p:cNvSpPr/>
          <p:nvPr/>
        </p:nvSpPr>
        <p:spPr>
          <a:xfrm>
            <a:off x="8507278" y="2150690"/>
            <a:ext cx="2231756" cy="302215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8507278" y="2608292"/>
            <a:ext cx="2231756" cy="162731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11484" y="1980228"/>
            <a:ext cx="2231755" cy="10693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Волна 27"/>
          <p:cNvSpPr/>
          <p:nvPr/>
        </p:nvSpPr>
        <p:spPr>
          <a:xfrm>
            <a:off x="4912963" y="2320869"/>
            <a:ext cx="1611823" cy="468824"/>
          </a:xfrm>
          <a:prstGeom prst="wave">
            <a:avLst>
              <a:gd name="adj1" fmla="val 12500"/>
              <a:gd name="adj2" fmla="val -74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43553"/>
            <a:ext cx="3423249" cy="263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5" r="5480" b="20339"/>
          <a:stretch/>
        </p:blipFill>
        <p:spPr bwMode="auto">
          <a:xfrm>
            <a:off x="4912962" y="4204406"/>
            <a:ext cx="3500203" cy="2397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424" y="3632077"/>
            <a:ext cx="2767399" cy="3048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&quot;На главную&quot; 5">
            <a:hlinkClick r:id="rId6" action="ppaction://hlinksldjump" highlightClick="1"/>
            <a:extLst>
              <a:ext uri="{FF2B5EF4-FFF2-40B4-BE49-F238E27FC236}">
                <a16:creationId xmlns="" xmlns:a16="http://schemas.microsoft.com/office/drawing/2014/main" id="{449E5F4D-C379-4F7E-BB8F-3988C1D9EBFB}"/>
              </a:ext>
            </a:extLst>
          </p:cNvPr>
          <p:cNvSpPr/>
          <p:nvPr/>
        </p:nvSpPr>
        <p:spPr>
          <a:xfrm>
            <a:off x="11545824" y="6176963"/>
            <a:ext cx="646176" cy="681037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3065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3 0.0206 L 0.00743 0.02084 C 0.0155 0.0132 0.02305 0.00602 0.03138 0.00047 C 0.03894 -0.00463 0.05795 -0.01481 0.06394 -0.01736 L 0.0767 -0.02222 C 0.08165 -0.02662 0.08399 -0.02916 0.08946 -0.0324 C 0.09271 -0.03426 0.0961 -0.03518 0.09935 -0.03727 C 0.11771 -0.05 0.09857 -0.04676 0.13047 -0.0625 C 0.13894 -0.06666 0.14727 -0.07199 0.15599 -0.07523 C 0.16068 -0.07685 0.16537 -0.0787 0.17006 -0.08009 C 0.17383 -0.08125 0.17774 -0.08148 0.18138 -0.08264 C 0.18529 -0.08402 0.18894 -0.08657 0.19271 -0.08773 C 0.19935 -0.08981 0.20599 -0.09051 0.21263 -0.09282 C 0.21641 -0.09398 0.22019 -0.09583 0.22396 -0.09768 C 0.22956 -0.10069 0.23503 -0.10602 0.24089 -0.10787 L 0.24935 -0.11041 C 0.26016 -0.11389 0.253 -0.11227 0.26498 -0.11527 C 0.27149 -0.11713 0.27813 -0.11852 0.28477 -0.12037 C 0.28763 -0.12129 0.29037 -0.12222 0.29323 -0.12291 C 0.29792 -0.12407 0.30274 -0.12453 0.30743 -0.12546 L 0.32019 -0.12801 C 0.32487 -0.13055 0.32943 -0.13379 0.33425 -0.13541 C 0.33946 -0.13727 0.34467 -0.13657 0.34987 -0.13796 C 0.35417 -0.13912 0.35834 -0.1419 0.36263 -0.14305 C 0.36771 -0.14444 0.37292 -0.14467 0.37813 -0.1456 C 0.38724 -0.14722 0.39219 -0.14815 0.40079 -0.15069 C 0.40365 -0.15139 0.40652 -0.15208 0.40925 -0.15301 C 0.41823 -0.15625 0.41263 -0.15555 0.42344 -0.16065 C 0.42761 -0.16273 0.43191 -0.16389 0.4362 -0.16574 C 0.43803 -0.16643 0.43998 -0.16713 0.4418 -0.16828 C 0.44428 -0.16967 0.44649 -0.17176 0.44896 -0.17315 C 0.45079 -0.1743 0.45274 -0.17477 0.45456 -0.17569 C 0.45599 -0.17639 0.45743 -0.17754 0.45886 -0.17824 C 0.46211 -0.18009 0.4655 -0.18148 0.46875 -0.18333 C 0.47019 -0.18402 0.47162 -0.18495 0.47305 -0.18588 C 0.4754 -0.1875 0.47761 -0.18958 0.48008 -0.19074 C 0.48243 -0.19213 0.48477 -0.19236 0.48711 -0.19328 C 0.50521 -0.20139 0.48907 -0.19606 0.5056 -0.20092 C 0.50743 -0.20254 0.50925 -0.20486 0.5112 -0.20602 C 0.52058 -0.21157 0.5168 -0.20463 0.52683 -0.21342 C 0.54388 -0.2287 0.52266 -0.20926 0.53672 -0.22361 C 0.53855 -0.22546 0.5405 -0.22662 0.54232 -0.22847 C 0.54532 -0.23171 0.54766 -0.2368 0.55079 -0.23865 C 0.55691 -0.24236 0.55365 -0.24051 0.56068 -0.24375 C 0.56355 -0.24861 0.56602 -0.2544 0.56928 -0.25879 C 0.5711 -0.26134 0.57292 -0.26389 0.57487 -0.26643 C 0.57631 -0.26805 0.57787 -0.26944 0.57917 -0.27129 C 0.58217 -0.27615 0.58477 -0.28148 0.58763 -0.28634 C 0.58907 -0.28889 0.59076 -0.29097 0.59193 -0.29398 L 0.59753 -0.30902 C 0.59844 -0.31157 0.59961 -0.31389 0.6004 -0.31666 L 0.60183 -0.32176 L 0.60326 -0.32407 " pathEditMode="relative" rAng="0" ptsTypes="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92" y="-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34 -0.09838 L -0.09934 -0.09838 C -0.10312 -0.10278 -0.10677 -0.10717 -0.11067 -0.11111 C -0.11197 -0.11227 -0.11354 -0.1125 -0.11497 -0.11366 C -0.12109 -0.11829 -0.12304 -0.12153 -0.12916 -0.1287 C -0.13059 -0.13032 -0.13216 -0.13148 -0.13333 -0.13379 C -0.13476 -0.13634 -0.13606 -0.13912 -0.13763 -0.1412 C -0.14023 -0.14491 -0.14322 -0.14792 -0.14609 -0.15139 C -0.14752 -0.15301 -0.14908 -0.15417 -0.15039 -0.15625 C -0.16028 -0.17407 -0.1552 -0.16829 -0.16445 -0.17639 C -0.16549 -0.17893 -0.16588 -0.18241 -0.16731 -0.18403 C -0.16979 -0.1868 -0.17578 -0.18912 -0.17578 -0.18912 L -0.18424 -0.19907 C -0.18567 -0.20069 -0.18697 -0.20324 -0.18854 -0.20417 C -0.18997 -0.20509 -0.19153 -0.20532 -0.19283 -0.20671 C -0.1957 -0.20949 -0.19791 -0.21528 -0.2013 -0.21667 C -0.20273 -0.21736 -0.21862 -0.22384 -0.22109 -0.22685 C -0.22395 -0.23009 -0.2263 -0.23495 -0.22955 -0.2368 C -0.23242 -0.23842 -0.23554 -0.23889 -0.23802 -0.2419 C -0.24349 -0.24838 -0.24062 -0.24606 -0.24648 -0.24954 C -0.24791 -0.25116 -0.24921 -0.25301 -0.25078 -0.2544 C -0.25208 -0.25555 -0.25364 -0.25602 -0.25507 -0.25694 C -0.2569 -0.25856 -0.25885 -0.26018 -0.26067 -0.26204 C -0.2621 -0.26342 -0.26341 -0.26551 -0.26497 -0.26713 C -0.26679 -0.26898 -0.26875 -0.27014 -0.27057 -0.27199 C -0.272 -0.27361 -0.2733 -0.27569 -0.27487 -0.27708 C -0.27617 -0.27824 -0.27773 -0.27847 -0.27903 -0.27963 C -0.2888 -0.28819 -0.27721 -0.28194 -0.28893 -0.28727 C -0.29127 -0.28958 -0.29375 -0.2919 -0.29609 -0.29467 C -0.29804 -0.29699 -0.2996 -0.30023 -0.30169 -0.30231 C -0.30299 -0.30347 -0.30455 -0.30347 -0.30599 -0.30486 C -0.31692 -0.31458 -0.30377 -0.30602 -0.31445 -0.31227 C -0.32447 -0.32407 -0.3121 -0.30926 -0.32434 -0.325 C -0.32578 -0.32662 -0.32734 -0.32801 -0.32864 -0.32986 C -0.33164 -0.33472 -0.33424 -0.34004 -0.3371 -0.34491 C -0.33854 -0.34745 -0.33971 -0.35046 -0.34127 -0.35254 L -0.347 -0.36018 C -0.34791 -0.36504 -0.34765 -0.37153 -0.34987 -0.37523 C -0.36224 -0.39722 -0.347 -0.36921 -0.3569 -0.39028 C -0.3582 -0.39305 -0.35989 -0.39514 -0.36106 -0.39792 C -0.36224 -0.40023 -0.36289 -0.40301 -0.36393 -0.40532 C -0.36523 -0.4081 -0.36822 -0.41296 -0.36822 -0.41296 L -0.37096 -0.42037 " pathEditMode="relative" ptsTypes="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0023 L 2.08333E-7 0.00023 C -0.00234 -0.00625 -0.0043 -0.0125 -0.00599 -0.01852 C -0.00885 -0.02778 -0.0082 -0.03055 -0.01523 -0.03935 C -0.01719 -0.04166 -0.01888 -0.04444 -0.02096 -0.04629 C -0.02786 -0.0537 -0.02617 -0.04838 -0.03216 -0.05787 C -0.03503 -0.06227 -0.03594 -0.06829 -0.03971 -0.07153 C -0.04987 -0.07963 -0.04362 -0.0743 -0.05677 -0.08958 C -0.05846 -0.09213 -0.05977 -0.09514 -0.06224 -0.09699 C -0.06497 -0.09838 -0.06732 -0.09907 -0.06979 -0.10139 C -0.08802 -0.11713 -0.06432 -0.0993 -0.07904 -0.11528 C -0.08255 -0.11875 -0.08646 -0.12129 -0.09023 -0.1243 L -0.10143 -0.13379 C -0.10339 -0.13472 -0.10586 -0.13588 -0.10716 -0.13819 C -0.11445 -0.14629 -0.11042 -0.14375 -0.11836 -0.14722 L -0.13529 -0.16088 C -0.13724 -0.16227 -0.1388 -0.16458 -0.14102 -0.16551 C -0.1543 -0.1706 -0.13789 -0.16389 -0.1543 -0.17222 C -0.15573 -0.17338 -0.15768 -0.17407 -0.15951 -0.17477 C -0.18815 -0.19768 -0.15898 -0.17268 -0.17656 -0.19051 C -0.18906 -0.20347 -0.17539 -0.18241 -0.19727 -0.20879 C -0.19896 -0.21111 -0.20065 -0.21412 -0.20286 -0.21574 C -0.21589 -0.22731 -0.20482 -0.21528 -0.21589 -0.22291 C -0.21992 -0.22523 -0.22357 -0.22893 -0.22708 -0.23194 C -0.22904 -0.23333 -0.23073 -0.23518 -0.23268 -0.2368 C -0.23542 -0.23796 -0.23789 -0.23912 -0.24023 -0.2412 C -0.24232 -0.24236 -0.24388 -0.24444 -0.24583 -0.2456 C -0.26172 -0.2544 -0.25247 -0.24629 -0.26667 -0.25509 C -0.27357 -0.25903 -0.2763 -0.26273 -0.28346 -0.26643 C -0.28594 -0.26736 -0.28854 -0.26782 -0.29102 -0.26852 L -0.30208 -0.27778 C -0.30391 -0.2794 -0.30547 -0.28148 -0.30781 -0.28241 C -0.31146 -0.28379 -0.31589 -0.28426 -0.31888 -0.28704 C -0.32083 -0.28842 -0.32266 -0.29051 -0.32461 -0.29143 C -0.32826 -0.29352 -0.33216 -0.29467 -0.33594 -0.29583 C -0.33789 -0.29699 -0.33997 -0.29722 -0.34141 -0.29815 C -0.35326 -0.3081 -0.34844 -0.30764 -0.3543 -0.30764 L -0.3543 -0.30926 " pathEditMode="relative" rAng="0" ptsTypes="AAAAAAAAAAAAAAAAAAAAAAAAAAAAAAAAAAAAAA">
                                      <p:cBhvr>
                                        <p:cTn id="14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21" y="-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775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Кто чем управляет?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112" y="6177482"/>
            <a:ext cx="10481188" cy="37198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521" y="2806875"/>
            <a:ext cx="2196000" cy="2832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332" y="2833116"/>
            <a:ext cx="3240000" cy="22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12" y="2704947"/>
            <a:ext cx="3060000" cy="2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&quot;На главную&quot; 3">
            <a:hlinkClick r:id="rId6" action="ppaction://hlinksldjump" highlightClick="1"/>
            <a:extLst>
              <a:ext uri="{FF2B5EF4-FFF2-40B4-BE49-F238E27FC236}">
                <a16:creationId xmlns="" xmlns:a16="http://schemas.microsoft.com/office/drawing/2014/main" id="{1DC3B84B-0D4D-44F4-A7BD-FA8B513C9851}"/>
              </a:ext>
            </a:extLst>
          </p:cNvPr>
          <p:cNvSpPr/>
          <p:nvPr/>
        </p:nvSpPr>
        <p:spPr>
          <a:xfrm>
            <a:off x="11353800" y="6114970"/>
            <a:ext cx="838200" cy="743030"/>
          </a:xfrm>
          <a:prstGeom prst="actionButtonHom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0D971FD-CE67-4224-9C7E-BEFE2DE52D30}"/>
              </a:ext>
            </a:extLst>
          </p:cNvPr>
          <p:cNvSpPr txBox="1"/>
          <p:nvPr/>
        </p:nvSpPr>
        <p:spPr>
          <a:xfrm>
            <a:off x="661106" y="1679147"/>
            <a:ext cx="2546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Машинист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6CDC5BE-84CB-43D9-9835-6AA4A3200DAB}"/>
              </a:ext>
            </a:extLst>
          </p:cNvPr>
          <p:cNvSpPr txBox="1"/>
          <p:nvPr/>
        </p:nvSpPr>
        <p:spPr>
          <a:xfrm>
            <a:off x="4067554" y="1727915"/>
            <a:ext cx="2936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  Велосипедист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92B386F-B514-427C-86CB-ADF6325F5E23}"/>
              </a:ext>
            </a:extLst>
          </p:cNvPr>
          <p:cNvSpPr txBox="1"/>
          <p:nvPr/>
        </p:nvSpPr>
        <p:spPr>
          <a:xfrm>
            <a:off x="8680704" y="1748729"/>
            <a:ext cx="2292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Летчик</a:t>
            </a:r>
          </a:p>
        </p:txBody>
      </p:sp>
    </p:spTree>
    <p:extLst>
      <p:ext uri="{BB962C8B-B14F-4D97-AF65-F5344CB8AC3E}">
        <p14:creationId xmlns:p14="http://schemas.microsoft.com/office/powerpoint/2010/main" val="31680436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Четвертый лишний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0548" y="2266318"/>
            <a:ext cx="22479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55" y="1643466"/>
            <a:ext cx="22479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9" t="17739" r="9009" b="20663"/>
          <a:stretch/>
        </p:blipFill>
        <p:spPr bwMode="auto">
          <a:xfrm>
            <a:off x="2724793" y="1813799"/>
            <a:ext cx="2030278" cy="1642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842" y="536922"/>
            <a:ext cx="1969179" cy="211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282" y="3483742"/>
            <a:ext cx="2146300" cy="177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538" y="1892259"/>
            <a:ext cx="24765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Управляющая кнопка: &quot;На главную&quot; 2">
            <a:hlinkClick r:id="rId9" action="ppaction://hlinksldjump" highlightClick="1"/>
            <a:extLst>
              <a:ext uri="{FF2B5EF4-FFF2-40B4-BE49-F238E27FC236}">
                <a16:creationId xmlns="" xmlns:a16="http://schemas.microsoft.com/office/drawing/2014/main" id="{28573A2B-3769-4EA4-BDA3-C793A1C9C919}"/>
              </a:ext>
            </a:extLst>
          </p:cNvPr>
          <p:cNvSpPr/>
          <p:nvPr/>
        </p:nvSpPr>
        <p:spPr>
          <a:xfrm>
            <a:off x="11353800" y="6144768"/>
            <a:ext cx="838200" cy="7132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7650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" presetClass="exit" presetSubtype="4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xit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88</Words>
  <Application>Microsoft Office PowerPoint</Application>
  <PresentationFormat>Произвольный</PresentationFormat>
  <Paragraphs>33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«Транспорт»       </vt:lpstr>
      <vt:lpstr>Презентация PowerPoint</vt:lpstr>
      <vt:lpstr>Пальчиковая игра</vt:lpstr>
      <vt:lpstr>Загадка</vt:lpstr>
      <vt:lpstr>Назови какой транспорт</vt:lpstr>
      <vt:lpstr>Кто чем управляет?</vt:lpstr>
      <vt:lpstr>Четвертый лишний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 бюджетное дошкольное общеобразовательное учреждение детский сад № 9 общеразвивающего вида с приоритетным осуществлением  деятельности познавательно-речевому развитию Красносельского района Санкт-Петербурга.</dc:title>
  <dc:creator>VISHENKA</dc:creator>
  <cp:lastModifiedBy>кей</cp:lastModifiedBy>
  <cp:revision>59</cp:revision>
  <cp:lastPrinted>2020-09-09T09:35:32Z</cp:lastPrinted>
  <dcterms:created xsi:type="dcterms:W3CDTF">2020-02-27T11:45:34Z</dcterms:created>
  <dcterms:modified xsi:type="dcterms:W3CDTF">2020-09-09T09:44:14Z</dcterms:modified>
</cp:coreProperties>
</file>