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96" r:id="rId5"/>
    <p:sldId id="287" r:id="rId6"/>
    <p:sldId id="260" r:id="rId7"/>
    <p:sldId id="291" r:id="rId8"/>
    <p:sldId id="292" r:id="rId9"/>
    <p:sldId id="262" r:id="rId10"/>
    <p:sldId id="294" r:id="rId11"/>
    <p:sldId id="289" r:id="rId12"/>
    <p:sldId id="284" r:id="rId13"/>
    <p:sldId id="295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DB1784-7D3C-49D5-AFAE-A56FB442A3C1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67736D-54B8-4D8F-9558-887ACC37BAE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masterclassy.ru/topiarii/elka-svoimi-rukami/16591-dekorativnaya-mini-elochka-topiariy-svoimi-rukami-master-klass-s-foto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404664"/>
            <a:ext cx="4323256" cy="1944216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Кружок «Умелые Ручки»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2200" dirty="0" smtClean="0">
                <a:latin typeface="Times New Roman" pitchFamily="18" charset="0"/>
                <a:cs typeface="Times New Roman" pitchFamily="18" charset="0"/>
              </a:rPr>
              <a:t>Лоскутное шитьё</a:t>
            </a:r>
            <a:br>
              <a:rPr lang="kk-KZ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2200" dirty="0" smtClean="0">
                <a:latin typeface="Times New Roman" pitchFamily="18" charset="0"/>
                <a:cs typeface="Times New Roman" pitchFamily="18" charset="0"/>
              </a:rPr>
              <a:t> мастер - класс</a:t>
            </a:r>
            <a:br>
              <a:rPr lang="kk-KZ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«Ёлочка» 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6056" y="3356992"/>
            <a:ext cx="3492988" cy="266429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Воспитатель подготовительной группы</a:t>
            </a:r>
          </a:p>
          <a:p>
            <a:r>
              <a:rPr lang="ru-RU" sz="3200" dirty="0" err="1" smtClean="0"/>
              <a:t>Сураева</a:t>
            </a:r>
            <a:r>
              <a:rPr lang="ru-RU" sz="3200" dirty="0" smtClean="0"/>
              <a:t> Ирина Владимировна.</a:t>
            </a:r>
            <a:endParaRPr lang="ru-RU" sz="3200" dirty="0"/>
          </a:p>
        </p:txBody>
      </p:sp>
      <p:pic>
        <p:nvPicPr>
          <p:cNvPr id="23554" name="Picture 2" descr="http://center.volzhsky.ru/application/sectionfiles/img/c85d4ccaa69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658" y="1170739"/>
            <a:ext cx="3224343" cy="2500298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708920"/>
            <a:ext cx="2883301" cy="38444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4 и5 деталь сшиваем между собой;</a:t>
            </a:r>
          </a:p>
          <a:p>
            <a:r>
              <a:rPr lang="ru-RU" dirty="0" smtClean="0"/>
              <a:t>Получившуюся деталь пришиваем к основе.</a:t>
            </a:r>
            <a:endParaRPr lang="ru-RU" dirty="0"/>
          </a:p>
        </p:txBody>
      </p:sp>
      <p:pic>
        <p:nvPicPr>
          <p:cNvPr id="4" name="Picture 2" descr="F:\Конкурс\елки\IMG_20191227_1518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77582" y="3279786"/>
            <a:ext cx="2376264" cy="317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Конкурс\елки\IMG_20191227_1525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34639" y="3404591"/>
            <a:ext cx="277877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Конкурс\елки\IMG_20191227_1529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34202" y="3608981"/>
            <a:ext cx="2794447" cy="2095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Autofit/>
          </a:bodyPr>
          <a:lstStyle/>
          <a:p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ёлочки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62824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ёлочки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dirty="0" smtClean="0"/>
              <a:t>Прошиваем ножку, выворачиваем;</a:t>
            </a:r>
          </a:p>
          <a:p>
            <a:r>
              <a:rPr lang="ru-RU" sz="1800" dirty="0" smtClean="0"/>
              <a:t>На основу закрепляем петельку и ножку;</a:t>
            </a:r>
          </a:p>
          <a:p>
            <a:r>
              <a:rPr lang="ru-RU" sz="1800" dirty="0" smtClean="0"/>
              <a:t>На синтепон кладем основу, лицом вверх;</a:t>
            </a:r>
          </a:p>
          <a:p>
            <a:r>
              <a:rPr lang="ru-RU" sz="1800" dirty="0" smtClean="0"/>
              <a:t>На основу кладем деталь обратной стороны ёлочки;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843436"/>
            <a:ext cx="1682042" cy="2242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1780" y="3405000"/>
            <a:ext cx="2088232" cy="2936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666139"/>
            <a:ext cx="1829058" cy="2438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2834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25948"/>
          </a:xfrm>
        </p:spPr>
        <p:txBody>
          <a:bodyPr>
            <a:normAutofit fontScale="90000"/>
          </a:bodyPr>
          <a:lstStyle/>
          <a:p>
            <a:r>
              <a:rPr lang="ru-RU" sz="48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ёлочки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/>
              <a:t>Сшиваем все детали, оставляя отверстие для того, чтобы вывернуть ёлочку.</a:t>
            </a:r>
          </a:p>
          <a:p>
            <a:pPr marL="0" indent="0">
              <a:buNone/>
            </a:pPr>
            <a:r>
              <a:rPr lang="ru-RU" sz="1800" dirty="0" smtClean="0"/>
              <a:t>Зашиваем отверстие швом «Вперёд иголка»</a:t>
            </a:r>
            <a:endParaRPr lang="ru-RU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8914" y="2996952"/>
            <a:ext cx="2448272" cy="326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F:\Конкурс\елки\IMG_20191227_1607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6748" y="2996952"/>
            <a:ext cx="253828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1941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ёлочки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На готовую ёлочку пришиваем декор леской.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564904"/>
            <a:ext cx="4724895" cy="3543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826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/>
          </a:bodyPr>
          <a:lstStyle/>
          <a:p>
            <a:r>
              <a:rPr lang="ru-RU" sz="44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Удовольствие от результата</a:t>
            </a:r>
            <a:endParaRPr lang="ru-RU" sz="44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86065" y="2401553"/>
            <a:ext cx="3528392" cy="38550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3816424" cy="50885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Полезные стороны лоскутного шитья</a:t>
            </a:r>
            <a:r>
              <a:rPr lang="ru-RU" sz="4000" b="1" i="1" dirty="0" smtClean="0"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Первая сторона – практическая.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Вы используете старые вещи. И не выбросили, и место освободили, и не потратились! 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Вторая сторона – творческая.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Полет фантазии не ограничен! Это так же, как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собирать. Помните такую детскую забаву?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Третья сторона – не материальная, но очень согревающая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В эту вещь вы вложите свою душу, свой труд. Ее разноцветные кусочки будут напоминать вам о любимых вещах, о светлых моментах жизни. Ваше изделие обязательно украсит дом и добавит в нем уюта и тепла.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Кроме того, их можно подарить близким или друзьям. И сейчас это будет очень модным и приятным подарком.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Притча о лоскутном шитье.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Одна женщина пришла к мудрецу и говорит: "Учитель, все у меня есть: и муж, и дети, и дом - полная чаша, но стала я думать: зачем все это? И жизнь моя развалилась, все не в радость!" Выслушал её мудрец, задумался и посоветовал попробовать сшить свою жизнь. Ушла женщина от мудреца в сомнении. Но попробовала. Взяла иголку, нитки и пришила лоскуток своих сомнений к клочку голубого неба, который видела в окне своей комнаты. Засмеялся её маленький внук, и пришила она кусочек смеха к своему полотну. Так и пошло. Запоет птица - и ещё один лоскуток добавляется, обидят до слез - ещё один. Из лоскутного полотна получались одеяла, подушки, салфетки, сумочки. И все, к кому они попадали, чувствовали, как кусочки тепла поселялись в их душе, и им уже никогда не было одиноко, и никогда жизнь не казалась им пустой и бесполезной.</a:t>
            </a:r>
          </a:p>
          <a:p>
            <a:r>
              <a:rPr lang="ru-RU" dirty="0"/>
              <a:t>Вот такая притча о лоскутном шитье существует. Так почему сейчас и раньше люди так любили лоскутные одеяла, пледы, покрывала, сшитые или вязаные. 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24576"/>
          </a:xfrm>
        </p:spPr>
        <p:txBody>
          <a:bodyPr>
            <a:noAutofit/>
          </a:bodyPr>
          <a:lstStyle/>
          <a:p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Нужные вещи.</a:t>
            </a:r>
            <a:endParaRPr lang="ru-RU" sz="4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5" y="1196752"/>
            <a:ext cx="4320479" cy="5216963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В моей группе не бывает бесполезных вещей. Кусочки ткани, оставшиеся не выбрасываем, а складываем до тех пор, пока не наберется нужное количество. Потом каждому из этих лоскутков находим определенное место . </a:t>
            </a:r>
          </a:p>
          <a:p>
            <a:r>
              <a:rPr lang="ru-RU" sz="2400" dirty="0" smtClean="0"/>
              <a:t>Мы не просто сшиваем лоскутки, а стремимся сделать это искусно. Придумываем узор, композицию подбираем детали по форме и цветовым сочетаниям. </a:t>
            </a:r>
          </a:p>
          <a:p>
            <a:endParaRPr lang="ru-RU" sz="2400" dirty="0"/>
          </a:p>
        </p:txBody>
      </p:sp>
      <p:pic>
        <p:nvPicPr>
          <p:cNvPr id="12290" name="Picture 2" descr="http://cs1.livemaster.ru/orderfoto/large/3/1/5/24652-9b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16832"/>
            <a:ext cx="3696035" cy="47667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76064"/>
          </a:xfrm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Радость от творчества</a:t>
            </a:r>
            <a:endParaRPr lang="ru-RU" sz="36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Лоскутик к лоскутику мы пришиваем, 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Цвета подбираем, узор создаем.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Результат – на радость нам,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Нашим близким и друзьям!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30886" y="557259"/>
            <a:ext cx="2948947" cy="22117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F:\проект люблю\фото\img_20191108_1209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3505933"/>
            <a:ext cx="3048000" cy="304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1442" y="3356992"/>
            <a:ext cx="4128457" cy="3096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898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76064"/>
          </a:xfrm>
        </p:spPr>
        <p:txBody>
          <a:bodyPr>
            <a:noAutofit/>
          </a:bodyPr>
          <a:lstStyle/>
          <a:p>
            <a:r>
              <a:rPr lang="ru-RU" sz="44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и задачи: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изготовление поделки в технике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лоскутного шитья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Познакомить с интереснейшей техникой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лоскутного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шитья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Способствовать развитию творческих способностей.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внимание; аккуратность в выполнении работы; мелкую моторику; глазомер.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Воспитывать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народному творчеству -лоскутному шитью, стремление сделать полезную вещь для близких своими руками.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921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235" y="116632"/>
            <a:ext cx="8229600" cy="504056"/>
          </a:xfrm>
        </p:spPr>
        <p:txBody>
          <a:bodyPr>
            <a:noAutofit/>
          </a:bodyPr>
          <a:lstStyle/>
          <a:p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ёлочки</a:t>
            </a:r>
            <a:endParaRPr lang="ru-RU" sz="4000" b="1" i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349834" cy="5762842"/>
          </a:xfrm>
        </p:spPr>
        <p:txBody>
          <a:bodyPr>
            <a:normAutofit fontScale="92500" lnSpcReduction="20000"/>
          </a:bodyPr>
          <a:lstStyle/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преддверии Новогодних праздников мы часто задумываемся  о подарках для своих близких, друзей.  Хочу поделиться  своим опытом в выполнении 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  <a:hlinkClick r:id="rId2" tooltip="Декоративная мини-ёлочка-топиарий своими руками. Мастер-класс с фото"/>
              </a:rPr>
              <a:t>елочки</a:t>
            </a:r>
            <a:r>
              <a:rPr lang="ru-RU" sz="1900" b="1" dirty="0">
                <a:latin typeface="Times New Roman" pitchFamily="18" charset="0"/>
                <a:cs typeface="Times New Roman" pitchFamily="18" charset="0"/>
              </a:rPr>
              <a:t>  </a:t>
            </a:r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Для работы нам понадобится: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Картон для изготовления шаблонов;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Простой карандаш;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Линейка;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Ножницы;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Нитки;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Иголки;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Лоскутки зелёной ткани разных цветов;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Лоскут ткани для выкройки ножки у ёлки;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Ткань любого цвета для основы;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Синтепон;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Леска для пришивания декора;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Тесьма для петельки;</a:t>
            </a: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Декор для ёлочки.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 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</a:p>
          <a:p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29414" y="2799578"/>
            <a:ext cx="2544141" cy="4811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Autofit/>
          </a:bodyPr>
          <a:lstStyle/>
          <a:p>
            <a:r>
              <a:rPr lang="ru-RU" sz="44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ёлочки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Делаем выкройку ёлочки;</a:t>
            </a:r>
          </a:p>
          <a:p>
            <a:r>
              <a:rPr lang="ru-RU" dirty="0" smtClean="0"/>
              <a:t>Разрезаем выкройку на детали.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297090" y="2551782"/>
            <a:ext cx="3103066" cy="4137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7777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ёлочки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Раскроить детали ёлочки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060848"/>
            <a:ext cx="3292077" cy="438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64734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648072"/>
          </a:xfrm>
        </p:spPr>
        <p:txBody>
          <a:bodyPr>
            <a:noAutofit/>
          </a:bodyPr>
          <a:lstStyle/>
          <a:p>
            <a:r>
              <a:rPr lang="ru-RU" sz="44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изготовления ёлочки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3345" y="2132856"/>
            <a:ext cx="8229600" cy="432048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Пришиваем детали по порядку на основу,</a:t>
            </a:r>
          </a:p>
          <a:p>
            <a:pPr marL="0" indent="0">
              <a:buNone/>
            </a:pPr>
            <a:r>
              <a:rPr lang="ru-RU" dirty="0"/>
              <a:t>н</a:t>
            </a:r>
            <a:r>
              <a:rPr lang="ru-RU" dirty="0" smtClean="0"/>
              <a:t>акладывая друг на друга лицом;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28" name="Picture 4" descr="F:\Конкурс\елки\IMG_20191227_1502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8203" y="3789040"/>
            <a:ext cx="1869672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Конкурс\елки\IMG_20191227_1513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7575" y="4005064"/>
            <a:ext cx="1819502" cy="2426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Конкурс\елки\IMG_20191227_1517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281211" y="4312077"/>
            <a:ext cx="2456101" cy="184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2218</TotalTime>
  <Words>416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Constantia</vt:lpstr>
      <vt:lpstr>Times New Roman</vt:lpstr>
      <vt:lpstr>Wingdings 2</vt:lpstr>
      <vt:lpstr>Поток</vt:lpstr>
      <vt:lpstr>Кружок «Умелые Ручки»  Лоскутное шитьё  мастер - класс «Ёлочка» </vt:lpstr>
      <vt:lpstr> Притча о лоскутном шитье.</vt:lpstr>
      <vt:lpstr>Нужные вещи.</vt:lpstr>
      <vt:lpstr>Радость от творчества</vt:lpstr>
      <vt:lpstr>Цель и задачи:</vt:lpstr>
      <vt:lpstr>Технология изготовления ёлочки</vt:lpstr>
      <vt:lpstr>Технология изготовления ёлочки</vt:lpstr>
      <vt:lpstr>Технология изготовления ёлочки</vt:lpstr>
      <vt:lpstr>Технология изготовления ёлочки</vt:lpstr>
      <vt:lpstr>Технология изготовления ёлочки</vt:lpstr>
      <vt:lpstr>Технология изготовления ёлочки</vt:lpstr>
      <vt:lpstr>Технология изготовления ёлочки</vt:lpstr>
      <vt:lpstr>Технология изготовления ёлочки</vt:lpstr>
      <vt:lpstr>Удовольствие от результата</vt:lpstr>
      <vt:lpstr>    Полезные стороны лоскутного шитья 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Лоскутное шитьё</dc:title>
  <dc:creator>Пользователь</dc:creator>
  <cp:lastModifiedBy>Сура</cp:lastModifiedBy>
  <cp:revision>101</cp:revision>
  <dcterms:created xsi:type="dcterms:W3CDTF">2014-03-07T14:10:37Z</dcterms:created>
  <dcterms:modified xsi:type="dcterms:W3CDTF">2020-09-14T10:19:09Z</dcterms:modified>
</cp:coreProperties>
</file>