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4857760"/>
            <a:ext cx="6472254" cy="1460744"/>
          </a:xfrm>
        </p:spPr>
        <p:txBody>
          <a:bodyPr/>
          <a:lstStyle/>
          <a:p>
            <a:pPr algn="r"/>
            <a:r>
              <a:rPr lang="ru-RU" sz="2000" dirty="0" smtClean="0">
                <a:solidFill>
                  <a:srgbClr val="FFFF00"/>
                </a:solidFill>
              </a:rPr>
              <a:t>Составила воспитатель </a:t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>МКДОУ ЦРР- </a:t>
            </a:r>
            <a:r>
              <a:rPr lang="ru-RU" sz="2000" dirty="0" err="1" smtClean="0">
                <a:solidFill>
                  <a:srgbClr val="FFFF00"/>
                </a:solidFill>
              </a:rPr>
              <a:t>д</a:t>
            </a:r>
            <a:r>
              <a:rPr lang="ru-RU" sz="2000" dirty="0" smtClean="0">
                <a:solidFill>
                  <a:srgbClr val="FFFF00"/>
                </a:solidFill>
              </a:rPr>
              <a:t>/с №9 г.Россошь </a:t>
            </a:r>
            <a:r>
              <a:rPr lang="ru-RU" sz="2000" dirty="0" err="1" smtClean="0">
                <a:solidFill>
                  <a:srgbClr val="FFFF00"/>
                </a:solidFill>
              </a:rPr>
              <a:t>Кутовая</a:t>
            </a:r>
            <a:r>
              <a:rPr lang="ru-RU" sz="2000" dirty="0" smtClean="0">
                <a:solidFill>
                  <a:srgbClr val="FFFF00"/>
                </a:solidFill>
              </a:rPr>
              <a:t> И.П.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428604"/>
            <a:ext cx="7772400" cy="391479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5700" b="1" dirty="0" smtClean="0">
                <a:solidFill>
                  <a:srgbClr val="00B0F0"/>
                </a:solidFill>
              </a:rPr>
              <a:t>Опытно-экспериментальная деятельность</a:t>
            </a:r>
          </a:p>
          <a:p>
            <a:pPr algn="ctr"/>
            <a:r>
              <a:rPr lang="ru-RU" sz="5700" b="1" dirty="0" smtClean="0">
                <a:solidFill>
                  <a:srgbClr val="00B0F0"/>
                </a:solidFill>
              </a:rPr>
              <a:t>«Волшебные пузыри» в средней группе</a:t>
            </a:r>
            <a:endParaRPr lang="ru-RU" sz="5700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«Ловля пузырей»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IMG2020091409041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7" name="Содержимое 6" descr="IMG2020091409035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«Рисование мылом»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2020091409090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6" name="Содержимое 5" descr="IMG2020091409095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«Рисование мылом»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20200914093319_0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6" name="Содержимое 5" descr="IMG2020091409341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«Картина «Мыльная симфония»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IMG202009140935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52600" y="1784350"/>
            <a:ext cx="6096000" cy="4572000"/>
          </a:xfrm>
        </p:spPr>
      </p:pic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2792294"/>
            <a:ext cx="3659810" cy="2995731"/>
          </a:xfr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Материалы для работы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IMG202009140844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52600" y="1784350"/>
            <a:ext cx="6096000" cy="4572000"/>
          </a:xfrm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</a:rPr>
              <a:t>Загадка </a:t>
            </a:r>
            <a:endParaRPr lang="ru-RU" sz="54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Легче пуха я летаю, </a:t>
            </a:r>
          </a:p>
          <a:p>
            <a:pPr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Ярче радуги сияю.</a:t>
            </a:r>
          </a:p>
          <a:p>
            <a:pPr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Раздуваюсь ввысь и вширь,</a:t>
            </a:r>
          </a:p>
          <a:p>
            <a:pPr>
              <a:buNone/>
            </a:pPr>
            <a:r>
              <a:rPr lang="ru-RU" sz="4000" dirty="0" smtClean="0">
                <a:solidFill>
                  <a:srgbClr val="00B0F0"/>
                </a:solidFill>
              </a:rPr>
              <a:t>А зовут меня… (пузырь)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8280" y="-1"/>
            <a:ext cx="285720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571480"/>
            <a:ext cx="5857916" cy="4643470"/>
          </a:xfrm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Дыхательная гимнастика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2020091408500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6" name="Содержимое 5" descr="IMG2020091408501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Делаем мыльные пузыри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2020091408522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6" name="Содержимое 5" descr="IMG2020091408531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Подвижная игра «Пузырь»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IMG2020091408554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7" name="Содержимое 6" descr="IMG2020091408555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«Ловля пузырей»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2020091408581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6" name="Содержимое 5" descr="IMG2020091408582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«Ловля пузырей»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IMG2020091409005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5138" y="2518569"/>
            <a:ext cx="4038600" cy="3028950"/>
          </a:xfrm>
        </p:spPr>
      </p:pic>
      <p:pic>
        <p:nvPicPr>
          <p:cNvPr id="7" name="Содержимое 6" descr="IMG2020091409002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56138" y="2518569"/>
            <a:ext cx="4038600" cy="3028950"/>
          </a:xfrm>
        </p:spPr>
      </p:pic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</TotalTime>
  <Words>76</Words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Метро</vt:lpstr>
      <vt:lpstr>Составила воспитатель  МКДОУ ЦРР- д/с №9 г.Россошь Кутовая И.П. </vt:lpstr>
      <vt:lpstr>Материалы для работы</vt:lpstr>
      <vt:lpstr>Загадка </vt:lpstr>
      <vt:lpstr>Слайд 4</vt:lpstr>
      <vt:lpstr>Дыхательная гимнастика</vt:lpstr>
      <vt:lpstr>Делаем мыльные пузыри</vt:lpstr>
      <vt:lpstr>Подвижная игра «Пузырь»</vt:lpstr>
      <vt:lpstr>«Ловля пузырей»</vt:lpstr>
      <vt:lpstr>«Ловля пузырей»</vt:lpstr>
      <vt:lpstr>«Ловля пузырей»</vt:lpstr>
      <vt:lpstr>«Рисование мылом»</vt:lpstr>
      <vt:lpstr>«Рисование мылом»</vt:lpstr>
      <vt:lpstr>«Картина «Мыльная симфония»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Составила воспитатель  МКДОУ ЦРР- д/с №9 г.Россошь Кутовая И.П. </dc:title>
  <dc:creator>Ирина</dc:creator>
  <cp:lastModifiedBy>Ирина</cp:lastModifiedBy>
  <cp:revision>5</cp:revision>
  <dcterms:created xsi:type="dcterms:W3CDTF">2020-09-14T17:32:30Z</dcterms:created>
  <dcterms:modified xsi:type="dcterms:W3CDTF">2020-09-14T18:29:31Z</dcterms:modified>
</cp:coreProperties>
</file>