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6" r:id="rId3"/>
    <p:sldId id="267" r:id="rId4"/>
    <p:sldId id="268" r:id="rId5"/>
    <p:sldId id="269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5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7543C-F98D-4366-8C2F-91C95FE294A5}" type="datetimeFigureOut">
              <a:rPr lang="ru-RU" smtClean="0"/>
              <a:pPr/>
              <a:t>14.09.2020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4DDA6-D2FA-4A28-AD8F-2BA7CE85CC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Иван\Desktop\WhatsApp Image 2020-09-02 at 21.49.0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ds05.infourok.ru/uploads/ex/0d36/0000a975-4a1f25ba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ds05.infourok.ru/uploads/ex/0d36/0000a975-4a1f25ba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s://ds05.infourok.ru/uploads/ex/0d36/0000a975-4a1f25ba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ds05.infourok.ru/uploads/ex/0d36/0000a975-4a1f25ba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10" name="Picture 6" descr="https://ds05.infourok.ru/uploads/ex/0d36/0000a975-4a1f25ba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2020-09-02T17:38:15Z</dcterms:created>
  <dcterms:modified xsi:type="dcterms:W3CDTF">2020-09-14T16:36:43Z</dcterms:modified>
</cp:coreProperties>
</file>