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9" r:id="rId3"/>
    <p:sldId id="257" r:id="rId4"/>
    <p:sldId id="264" r:id="rId5"/>
    <p:sldId id="267" r:id="rId6"/>
    <p:sldId id="258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12" autoAdjust="0"/>
    <p:restoredTop sz="94643"/>
  </p:normalViewPr>
  <p:slideViewPr>
    <p:cSldViewPr>
      <p:cViewPr>
        <p:scale>
          <a:sx n="50" d="100"/>
          <a:sy n="50" d="100"/>
        </p:scale>
        <p:origin x="-2046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&#1044;&#1080;&#1072;&#1075;&#1088;&#1072;&#1084;&#1084;&#1072;%20&#1074;%20Microsoft%20Office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'[Диаграмма в Microsoft Office PowerPoint]Лист1'!$B$1</c:f>
              <c:strCache>
                <c:ptCount val="1"/>
                <c:pt idx="0">
                  <c:v>Ряд 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-9.9831674887276678E-2"/>
                  <c:y val="-0.1876750161662949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1.6638612481212778E-2"/>
                  <c:y val="6.7834343192636717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9.9831674887276671E-3"/>
                  <c:y val="4.296175068866992E-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delete val="1"/>
            </c:dLbl>
            <c:dLbl>
              <c:idx val="7"/>
              <c:delete val="1"/>
            </c:dLbl>
            <c:dLbl>
              <c:idx val="8"/>
              <c:delete val="1"/>
            </c:dLbl>
            <c:dLbl>
              <c:idx val="9"/>
              <c:delete val="1"/>
            </c:dLbl>
            <c:dLbl>
              <c:idx val="10"/>
              <c:delete val="1"/>
            </c:dLbl>
            <c:dLbl>
              <c:idx val="11"/>
              <c:delete val="1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3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'[Диаграмма в Microsoft Office PowerPoint]Лист1'!$A$2:$A$13</c:f>
              <c:strCache>
                <c:ptCount val="12"/>
                <c:pt idx="0">
                  <c:v>русские</c:v>
                </c:pt>
                <c:pt idx="1">
                  <c:v>армяне</c:v>
                </c:pt>
                <c:pt idx="2">
                  <c:v>таджики</c:v>
                </c:pt>
                <c:pt idx="3">
                  <c:v>украинцы</c:v>
                </c:pt>
                <c:pt idx="4">
                  <c:v>молдаване</c:v>
                </c:pt>
                <c:pt idx="5">
                  <c:v>узбеки</c:v>
                </c:pt>
                <c:pt idx="6">
                  <c:v>дагестанцы </c:v>
                </c:pt>
                <c:pt idx="7">
                  <c:v>татары</c:v>
                </c:pt>
                <c:pt idx="8">
                  <c:v>кыргызы</c:v>
                </c:pt>
                <c:pt idx="9">
                  <c:v>белорусы</c:v>
                </c:pt>
                <c:pt idx="10">
                  <c:v>туркмены</c:v>
                </c:pt>
                <c:pt idx="11">
                  <c:v>цыгане</c:v>
                </c:pt>
              </c:strCache>
            </c:strRef>
          </c:cat>
          <c:val>
            <c:numRef>
              <c:f>'[Диаграмма в Microsoft Office PowerPoint]Лист1'!$B$2:$B$13</c:f>
              <c:numCache>
                <c:formatCode>General</c:formatCode>
                <c:ptCount val="12"/>
                <c:pt idx="0">
                  <c:v>583</c:v>
                </c:pt>
                <c:pt idx="1">
                  <c:v>40</c:v>
                </c:pt>
                <c:pt idx="2">
                  <c:v>28</c:v>
                </c:pt>
                <c:pt idx="3">
                  <c:v>12</c:v>
                </c:pt>
                <c:pt idx="4">
                  <c:v>10</c:v>
                </c:pt>
                <c:pt idx="5">
                  <c:v>16</c:v>
                </c:pt>
                <c:pt idx="6">
                  <c:v>3</c:v>
                </c:pt>
                <c:pt idx="7">
                  <c:v>6</c:v>
                </c:pt>
                <c:pt idx="8">
                  <c:v>3</c:v>
                </c:pt>
                <c:pt idx="9">
                  <c:v>1</c:v>
                </c:pt>
                <c:pt idx="10">
                  <c:v>2</c:v>
                </c:pt>
                <c:pt idx="11">
                  <c:v>16</c:v>
                </c:pt>
              </c:numCache>
            </c:numRef>
          </c:val>
        </c:ser>
        <c:ser>
          <c:idx val="1"/>
          <c:order val="1"/>
          <c:tx>
            <c:strRef>
              <c:f>'[Диаграмма в Microsoft Office PowerPoint]Лист1'!$C$1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'[Диаграмма в Microsoft Office PowerPoint]Лист1'!$A$2:$A$13</c:f>
              <c:strCache>
                <c:ptCount val="12"/>
                <c:pt idx="0">
                  <c:v>русские</c:v>
                </c:pt>
                <c:pt idx="1">
                  <c:v>армяне</c:v>
                </c:pt>
                <c:pt idx="2">
                  <c:v>таджики</c:v>
                </c:pt>
                <c:pt idx="3">
                  <c:v>украинцы</c:v>
                </c:pt>
                <c:pt idx="4">
                  <c:v>молдаване</c:v>
                </c:pt>
                <c:pt idx="5">
                  <c:v>узбеки</c:v>
                </c:pt>
                <c:pt idx="6">
                  <c:v>дагестанцы </c:v>
                </c:pt>
                <c:pt idx="7">
                  <c:v>татары</c:v>
                </c:pt>
                <c:pt idx="8">
                  <c:v>кыргызы</c:v>
                </c:pt>
                <c:pt idx="9">
                  <c:v>белорусы</c:v>
                </c:pt>
                <c:pt idx="10">
                  <c:v>туркмены</c:v>
                </c:pt>
                <c:pt idx="11">
                  <c:v>цыгане</c:v>
                </c:pt>
              </c:strCache>
            </c:strRef>
          </c:cat>
          <c:val>
            <c:numRef>
              <c:f>'[Диаграмма в Microsoft Office PowerPoint]Лист1'!$C$2:$C$13</c:f>
              <c:numCache>
                <c:formatCode>General</c:formatCode>
                <c:ptCount val="12"/>
              </c:numCache>
            </c:numRef>
          </c:val>
        </c:ser>
        <c:ser>
          <c:idx val="2"/>
          <c:order val="2"/>
          <c:tx>
            <c:strRef>
              <c:f>'[Диаграмма в Microsoft Office PowerPoint]Лист1'!$D$1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'[Диаграмма в Microsoft Office PowerPoint]Лист1'!$A$2:$A$13</c:f>
              <c:strCache>
                <c:ptCount val="12"/>
                <c:pt idx="0">
                  <c:v>русские</c:v>
                </c:pt>
                <c:pt idx="1">
                  <c:v>армяне</c:v>
                </c:pt>
                <c:pt idx="2">
                  <c:v>таджики</c:v>
                </c:pt>
                <c:pt idx="3">
                  <c:v>украинцы</c:v>
                </c:pt>
                <c:pt idx="4">
                  <c:v>молдаване</c:v>
                </c:pt>
                <c:pt idx="5">
                  <c:v>узбеки</c:v>
                </c:pt>
                <c:pt idx="6">
                  <c:v>дагестанцы </c:v>
                </c:pt>
                <c:pt idx="7">
                  <c:v>татары</c:v>
                </c:pt>
                <c:pt idx="8">
                  <c:v>кыргызы</c:v>
                </c:pt>
                <c:pt idx="9">
                  <c:v>белорусы</c:v>
                </c:pt>
                <c:pt idx="10">
                  <c:v>туркмены</c:v>
                </c:pt>
                <c:pt idx="11">
                  <c:v>цыгане</c:v>
                </c:pt>
              </c:strCache>
            </c:strRef>
          </c:cat>
          <c:val>
            <c:numRef>
              <c:f>'[Диаграмма в Microsoft Office PowerPoint]Лист1'!$D$2:$D$13</c:f>
              <c:numCache>
                <c:formatCode>General</c:formatCode>
                <c:ptCount val="12"/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6599F-9501-42BC-8ECF-73380013276F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106BA-D6B9-4F27-9B0D-1CF59E530F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66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4106BA-D6B9-4F27-9B0D-1CF59E530F8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5869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5966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524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94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26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29361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913219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36190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97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547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9896004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087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67204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556792"/>
            <a:ext cx="7772400" cy="1800199"/>
          </a:xfrm>
        </p:spPr>
        <p:txBody>
          <a:bodyPr/>
          <a:lstStyle/>
          <a:p>
            <a:r>
              <a:rPr lang="ru-RU" dirty="0" smtClean="0"/>
              <a:t>Фестиваль народностей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437112"/>
            <a:ext cx="6400800" cy="1824608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sz="2800" dirty="0" smtClean="0"/>
              <a:t>Представляет Ученица </a:t>
            </a:r>
            <a:r>
              <a:rPr lang="ru-RU" sz="2800" dirty="0" smtClean="0"/>
              <a:t>школы №29 </a:t>
            </a:r>
          </a:p>
          <a:p>
            <a:pPr algn="r"/>
            <a:r>
              <a:rPr lang="ru-RU" sz="2800" dirty="0" err="1" smtClean="0"/>
              <a:t>Исраилова</a:t>
            </a:r>
            <a:r>
              <a:rPr lang="ru-RU" sz="2800" dirty="0" smtClean="0"/>
              <a:t> </a:t>
            </a:r>
            <a:r>
              <a:rPr lang="ru-RU" sz="2800" dirty="0" err="1" smtClean="0"/>
              <a:t>ИрСАНА</a:t>
            </a:r>
            <a:endParaRPr lang="ru-RU" sz="2800" dirty="0"/>
          </a:p>
          <a:p>
            <a:pPr algn="r"/>
            <a:endParaRPr lang="ru-RU" sz="1800" dirty="0" smtClean="0"/>
          </a:p>
          <a:p>
            <a:r>
              <a:rPr lang="ru-RU" sz="1800" dirty="0" smtClean="0"/>
              <a:t>   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492896"/>
            <a:ext cx="7633742" cy="1492132"/>
          </a:xfrm>
        </p:spPr>
        <p:txBody>
          <a:bodyPr/>
          <a:lstStyle/>
          <a:p>
            <a:r>
              <a:rPr lang="ru-RU" smtClean="0"/>
              <a:t>Спасибо за внимание!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73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8750177"/>
              </p:ext>
            </p:extLst>
          </p:nvPr>
        </p:nvGraphicFramePr>
        <p:xfrm>
          <a:off x="467544" y="260648"/>
          <a:ext cx="8676456" cy="6597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6168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</a:rPr>
              <a:t>Цель</a:t>
            </a:r>
            <a:r>
              <a:rPr lang="ru-RU" sz="3200" dirty="0" smtClean="0">
                <a:solidFill>
                  <a:schemeClr val="tx1"/>
                </a:solidFill>
              </a:rPr>
              <a:t>: помочь лучшему взаимопониманию между народами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Познакомить учеников школы с традициями и обычаями разных народов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Сформировать позитивный способ восприятия разных народов, их культуры и традиций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809706" cy="1492132"/>
          </a:xfrm>
        </p:spPr>
        <p:txBody>
          <a:bodyPr>
            <a:normAutofit/>
          </a:bodyPr>
          <a:lstStyle/>
          <a:p>
            <a:r>
              <a:rPr lang="ru-RU" dirty="0" smtClean="0"/>
              <a:t>Мероприятия, уже проводившиеся в школе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День толерантности</a:t>
            </a: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День национального блюда</a:t>
            </a: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Создание кукол разных народов</a:t>
            </a:r>
          </a:p>
          <a:p>
            <a:pPr algn="just"/>
            <a:r>
              <a:rPr lang="ru-RU" sz="3600" dirty="0" smtClean="0">
                <a:solidFill>
                  <a:schemeClr val="tx1"/>
                </a:solidFill>
              </a:rPr>
              <a:t>Сотрудничество с болгарской школой в Габрово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3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8928991" cy="6696744"/>
          </a:xfrm>
        </p:spPr>
      </p:pic>
      <p:sp>
        <p:nvSpPr>
          <p:cNvPr id="5" name="AutoShape 2" descr="https://pp.userapi.com/c851232/v851232685/44d24/y6QOWfAzp9M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980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Идея и Особенности нашего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844824"/>
            <a:ext cx="8064896" cy="5013176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200" dirty="0">
                <a:solidFill>
                  <a:schemeClr val="tx1"/>
                </a:solidFill>
              </a:rPr>
              <a:t>Мы хотим устроить </a:t>
            </a:r>
            <a:r>
              <a:rPr lang="ru-RU" sz="3200" dirty="0" smtClean="0">
                <a:solidFill>
                  <a:schemeClr val="tx1"/>
                </a:solidFill>
              </a:rPr>
              <a:t>общешкольный фестиваль </a:t>
            </a:r>
            <a:r>
              <a:rPr lang="ru-RU" sz="3200" dirty="0">
                <a:solidFill>
                  <a:schemeClr val="tx1"/>
                </a:solidFill>
              </a:rPr>
              <a:t>посвящённый </a:t>
            </a:r>
            <a:r>
              <a:rPr lang="ru-RU" sz="3200" dirty="0" smtClean="0">
                <a:solidFill>
                  <a:schemeClr val="tx1"/>
                </a:solidFill>
              </a:rPr>
              <a:t>культура народов: их праздникам, традициям, </a:t>
            </a:r>
            <a:r>
              <a:rPr lang="ru-RU" sz="3200" dirty="0">
                <a:solidFill>
                  <a:schemeClr val="tx1"/>
                </a:solidFill>
              </a:rPr>
              <a:t>костюмам, танцам, </a:t>
            </a:r>
            <a:r>
              <a:rPr lang="ru-RU" sz="3200" dirty="0" smtClean="0">
                <a:solidFill>
                  <a:schemeClr val="tx1"/>
                </a:solidFill>
              </a:rPr>
              <a:t>фольклору, национальным блюдам, музыке </a:t>
            </a:r>
            <a:r>
              <a:rPr lang="ru-RU" sz="3200" dirty="0">
                <a:solidFill>
                  <a:schemeClr val="tx1"/>
                </a:solidFill>
              </a:rPr>
              <a:t>и т.д.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В подготовке проекта участвуют учителя и ученики школы с 6 по 10 классы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Проект предусматривает самые разные активности: занятия, лекции, мастер-классы, игры, концерт и т.д.</a:t>
            </a:r>
          </a:p>
          <a:p>
            <a:pPr algn="just"/>
            <a:r>
              <a:rPr lang="ru-RU" sz="3200" dirty="0" smtClean="0">
                <a:solidFill>
                  <a:schemeClr val="tx1"/>
                </a:solidFill>
              </a:rPr>
              <a:t>Фестиваль длится 5 дней, в мероприятиях смогут участвовать все ученики школы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174407"/>
          </a:xfrm>
        </p:spPr>
        <p:txBody>
          <a:bodyPr/>
          <a:lstStyle/>
          <a:p>
            <a:r>
              <a:rPr lang="ru-RU" dirty="0" smtClean="0"/>
              <a:t>План Фестиваля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758" y="1268760"/>
            <a:ext cx="7881714" cy="525658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Первые 4 дня  - тематические. Проходят занятия и мастер-классы, разыгрываются спектакли, проводятся викторины по истории и культуре тех или иных народов. Холл и школа украшены фотографиями и всем, что связанно с данными народами.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1-ый день – день славянской культуры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2-ой день – день культуры народов Кавказа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3-ий день – день народов Центральной Азии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4-ый день – день культуры народов Поволжья, молдаван и калмыков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Пятый день – концерт, стол из блюд разных национальностей и конференция.</a:t>
            </a:r>
            <a:endParaRPr lang="ru-RU" sz="24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690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38758" y="1196752"/>
            <a:ext cx="8205242" cy="5472608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Для начала обсуждение проекта (октябрь-ноябрь),  составление плана действий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Собрание желающих присоединиться в проект и , выбор темы (6 декабря)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Рабочие группы собирают материал (декабрь): по 4 дням фестиваля + ремесло, игры, национальные блюда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Разработка программы фестиваля и подготовка мероприятий (январь)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Оформление школы и репетиции</a:t>
            </a:r>
          </a:p>
          <a:p>
            <a:pPr algn="just"/>
            <a:r>
              <a:rPr lang="ru-RU" sz="2800" dirty="0" smtClean="0">
                <a:solidFill>
                  <a:schemeClr val="tx1"/>
                </a:solidFill>
              </a:rPr>
              <a:t>Проведение фестиваля и обсуждение итогов</a:t>
            </a:r>
          </a:p>
          <a:p>
            <a:pPr algn="just"/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02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Перспективы развития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/>
              <a:t>Такая неделя народов может войти в ежегодную неделю школы</a:t>
            </a:r>
          </a:p>
          <a:p>
            <a:pPr algn="just"/>
            <a:r>
              <a:rPr lang="ru-RU" sz="3200" dirty="0"/>
              <a:t>Р</a:t>
            </a:r>
            <a:r>
              <a:rPr lang="ru-RU" sz="3200" dirty="0" smtClean="0"/>
              <a:t>езультаты проекта показать на научно-практической конференции, для представителей других школ, которые могут применить этот опыт у себя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4957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158</TotalTime>
  <Words>323</Words>
  <Application>Microsoft Office PowerPoint</Application>
  <PresentationFormat>Экран (4:3)</PresentationFormat>
  <Paragraphs>64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Эмблема</vt:lpstr>
      <vt:lpstr>Фестиваль народностей</vt:lpstr>
      <vt:lpstr>Презентация PowerPoint</vt:lpstr>
      <vt:lpstr>Цели проекта</vt:lpstr>
      <vt:lpstr>Мероприятия, уже проводившиеся в школе</vt:lpstr>
      <vt:lpstr>Презентация PowerPoint</vt:lpstr>
      <vt:lpstr>Идея и Особенности нашего проекта</vt:lpstr>
      <vt:lpstr>План Фестиваля</vt:lpstr>
      <vt:lpstr>Этапы проекта</vt:lpstr>
      <vt:lpstr>Перспективы развития проекта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Фестиваль народностей</dc:title>
  <dc:creator>Георгий</dc:creator>
  <cp:lastModifiedBy>Анастасия</cp:lastModifiedBy>
  <cp:revision>25</cp:revision>
  <dcterms:created xsi:type="dcterms:W3CDTF">2018-12-07T08:19:47Z</dcterms:created>
  <dcterms:modified xsi:type="dcterms:W3CDTF">2020-09-14T12:46:34Z</dcterms:modified>
</cp:coreProperties>
</file>