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257" r:id="rId3"/>
    <p:sldId id="260" r:id="rId4"/>
    <p:sldId id="261" r:id="rId5"/>
    <p:sldId id="262" r:id="rId6"/>
    <p:sldId id="258" r:id="rId7"/>
    <p:sldId id="259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9" r:id="rId22"/>
    <p:sldId id="281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86401" autoAdjust="0"/>
  </p:normalViewPr>
  <p:slideViewPr>
    <p:cSldViewPr>
      <p:cViewPr varScale="1">
        <p:scale>
          <a:sx n="97" d="100"/>
          <a:sy n="97" d="100"/>
        </p:scale>
        <p:origin x="-11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7B0FE-4132-4693-9DA9-0C8D225CCF62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8782C-5A8B-45AE-BFA3-6DB1A6752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8782C-5A8B-45AE-BFA3-6DB1A675200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8782C-5A8B-45AE-BFA3-6DB1A675200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8782C-5A8B-45AE-BFA3-6DB1A675200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8782C-5A8B-45AE-BFA3-6DB1A675200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3;&#1086;&#1074;&#1072;&#1103;%20&#1087;&#1072;&#1087;&#1082;&#1072;\&#1055;&#1077;&#1090;&#1088;%20&#1048;&#1083;&#1100;&#1080;&#1095;%20&#1063;&#1072;&#1081;&#1082;&#1086;&#1074;&#1089;&#1082;&#1080;&#1081;%20-%20&#1042;&#1072;&#1083;&#1100;&#1089;%20&#1094;&#1074;&#1077;&#1090;&#1086;&#1074;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04665"/>
            <a:ext cx="8458200" cy="230425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МАОУ «</a:t>
            </a:r>
            <a:r>
              <a:rPr lang="ru-RU" dirty="0" err="1" smtClean="0"/>
              <a:t>сош</a:t>
            </a:r>
            <a:r>
              <a:rPr lang="ru-RU" dirty="0" smtClean="0"/>
              <a:t> «Гармония»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РАЗНОЦВЕТНЫЙ МИР ПРИРОДЫ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i="1" dirty="0" smtClean="0"/>
              <a:t>«Чтобы жить, нужно солнце, свобода и маленький цветок»</a:t>
            </a:r>
          </a:p>
          <a:p>
            <a:r>
              <a:rPr lang="ru-RU" i="1" dirty="0" smtClean="0"/>
              <a:t>                                                                          Г.Х.Андерсен</a:t>
            </a:r>
            <a:endParaRPr lang="ru-RU" i="1" dirty="0"/>
          </a:p>
        </p:txBody>
      </p:sp>
      <p:pic>
        <p:nvPicPr>
          <p:cNvPr id="4" name="Петр Ильич Чайковский - Вальс цвет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2-tub-ru.yandex.net/i?id=465072518-2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3647872"/>
          </a:xfrm>
          <a:prstGeom prst="rect">
            <a:avLst/>
          </a:prstGeom>
          <a:noFill/>
        </p:spPr>
      </p:pic>
      <p:pic>
        <p:nvPicPr>
          <p:cNvPr id="27652" name="Picture 4" descr="http://im3-tub-ru.yandex.net/i?id=250395731-2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1479" y="0"/>
            <a:ext cx="4562521" cy="3573016"/>
          </a:xfrm>
          <a:prstGeom prst="rect">
            <a:avLst/>
          </a:prstGeom>
          <a:noFill/>
        </p:spPr>
      </p:pic>
      <p:pic>
        <p:nvPicPr>
          <p:cNvPr id="27654" name="Picture 6" descr="http://im8-tub-ru.yandex.net/i?id=132206882-42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45024"/>
            <a:ext cx="4572000" cy="3212976"/>
          </a:xfrm>
          <a:prstGeom prst="rect">
            <a:avLst/>
          </a:prstGeom>
          <a:noFill/>
        </p:spPr>
      </p:pic>
      <p:pic>
        <p:nvPicPr>
          <p:cNvPr id="27656" name="Picture 8" descr="http://im0-tub-ru.yandex.net/i?id=458142040-57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573016"/>
            <a:ext cx="4572000" cy="3284984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7-tub-ru.yandex.net/i?id=115391114-2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99992" cy="3645024"/>
          </a:xfrm>
          <a:prstGeom prst="rect">
            <a:avLst/>
          </a:prstGeom>
          <a:noFill/>
        </p:spPr>
      </p:pic>
      <p:pic>
        <p:nvPicPr>
          <p:cNvPr id="28676" name="Picture 4" descr="http://im5-tub-ru.yandex.net/i?id=925309224-6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9979" y="0"/>
            <a:ext cx="4764021" cy="3573016"/>
          </a:xfrm>
          <a:prstGeom prst="rect">
            <a:avLst/>
          </a:prstGeom>
          <a:noFill/>
        </p:spPr>
      </p:pic>
      <p:pic>
        <p:nvPicPr>
          <p:cNvPr id="28678" name="Picture 6" descr="http://im7-tub-ru.yandex.net/i?id=196826468-68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429000"/>
            <a:ext cx="4788024" cy="3429000"/>
          </a:xfrm>
          <a:prstGeom prst="rect">
            <a:avLst/>
          </a:prstGeom>
          <a:noFill/>
        </p:spPr>
      </p:pic>
      <p:pic>
        <p:nvPicPr>
          <p:cNvPr id="28680" name="Picture 8" descr="http://im5-tub-ru.yandex.net/i?id=248768817-22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37012"/>
            <a:ext cx="4427984" cy="3320988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m0-tub-ru.yandex.net/i?id=285337127-4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3429000"/>
          </a:xfrm>
          <a:prstGeom prst="rect">
            <a:avLst/>
          </a:prstGeom>
          <a:noFill/>
        </p:spPr>
      </p:pic>
      <p:pic>
        <p:nvPicPr>
          <p:cNvPr id="29700" name="Picture 4" descr="http://im8-tub-ru.yandex.net/i?id=548635274-2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429000"/>
            <a:ext cx="4499993" cy="3429000"/>
          </a:xfrm>
          <a:prstGeom prst="rect">
            <a:avLst/>
          </a:prstGeom>
          <a:noFill/>
        </p:spPr>
      </p:pic>
      <p:pic>
        <p:nvPicPr>
          <p:cNvPr id="29702" name="Picture 6" descr="http://im0-tub-ru.yandex.net/i?id=112503385-67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0"/>
            <a:ext cx="4499992" cy="3356992"/>
          </a:xfrm>
          <a:prstGeom prst="rect">
            <a:avLst/>
          </a:prstGeom>
          <a:noFill/>
        </p:spPr>
      </p:pic>
      <p:pic>
        <p:nvPicPr>
          <p:cNvPr id="29704" name="Picture 8" descr="http://im5-tub-ru.yandex.net/i?id=151996066-19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356992"/>
            <a:ext cx="4716016" cy="3501008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603648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ЛЕГЕНДЫ О ЦВЕТАХ</a:t>
            </a:r>
            <a:br>
              <a:rPr lang="ru-RU" sz="6000" dirty="0" smtClean="0"/>
            </a:br>
            <a:endParaRPr lang="ru-RU" sz="6000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88840"/>
            <a:ext cx="6840760" cy="445074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4993760"/>
            <a:ext cx="7863408" cy="522288"/>
          </a:xfrm>
        </p:spPr>
        <p:txBody>
          <a:bodyPr>
            <a:noAutofit/>
          </a:bodyPr>
          <a:lstStyle/>
          <a:p>
            <a:r>
              <a:rPr lang="ru-RU" sz="6000" dirty="0" smtClean="0"/>
              <a:t>А  Н  С  Р  И  С  Ц</a:t>
            </a:r>
            <a:endParaRPr lang="ru-RU" sz="6000" dirty="0"/>
          </a:p>
        </p:txBody>
      </p:sp>
      <p:pic>
        <p:nvPicPr>
          <p:cNvPr id="31746" name="Picture 2" descr="http://im2-tub-ru.yandex.net/i?id=405420735-39-72&amp;n=2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167" r="4167"/>
          <a:stretch>
            <a:fillRect/>
          </a:stretch>
        </p:blipFill>
        <p:spPr bwMode="auto"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317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4993760"/>
            <a:ext cx="7863408" cy="522288"/>
          </a:xfrm>
        </p:spPr>
        <p:txBody>
          <a:bodyPr>
            <a:noAutofit/>
          </a:bodyPr>
          <a:lstStyle/>
          <a:p>
            <a:r>
              <a:rPr lang="ru-RU" sz="6000" dirty="0" smtClean="0"/>
              <a:t>Н  Л  Ы  Ш  А  Д</a:t>
            </a:r>
            <a:endParaRPr lang="ru-RU" sz="6000" dirty="0"/>
          </a:p>
        </p:txBody>
      </p:sp>
      <p:pic>
        <p:nvPicPr>
          <p:cNvPr id="33794" name="Picture 2" descr="http://im6-tub-ru.yandex.net/i?id=256989293-49-72&amp;n=2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6364" b="6364"/>
          <a:stretch>
            <a:fillRect/>
          </a:stretch>
        </p:blipFill>
        <p:spPr bwMode="auto"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337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993760"/>
            <a:ext cx="8712968" cy="522288"/>
          </a:xfrm>
        </p:spPr>
        <p:txBody>
          <a:bodyPr>
            <a:noAutofit/>
          </a:bodyPr>
          <a:lstStyle/>
          <a:p>
            <a:r>
              <a:rPr lang="ru-RU" sz="5400" dirty="0" smtClean="0"/>
              <a:t>О  О  Ч  К  И  К  Ь  Л  Л  К  О </a:t>
            </a:r>
            <a:endParaRPr lang="ru-RU" sz="5400" dirty="0"/>
          </a:p>
        </p:txBody>
      </p:sp>
      <p:pic>
        <p:nvPicPr>
          <p:cNvPr id="34820" name="Picture 4" descr="http://im7-tub-ru.yandex.net/i?id=510220149-54-72&amp;n=2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515" b="1515"/>
          <a:stretch>
            <a:fillRect/>
          </a:stretch>
        </p:blipFill>
        <p:spPr bwMode="auto">
          <a:xfrm>
            <a:off x="3563888" y="476672"/>
            <a:ext cx="5029200" cy="3657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348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993760"/>
            <a:ext cx="8712968" cy="522288"/>
          </a:xfrm>
        </p:spPr>
        <p:txBody>
          <a:bodyPr>
            <a:noAutofit/>
          </a:bodyPr>
          <a:lstStyle/>
          <a:p>
            <a:r>
              <a:rPr lang="ru-RU" sz="6000" dirty="0" smtClean="0"/>
              <a:t>Е  С  Ь  Р  Н  И</a:t>
            </a:r>
            <a:endParaRPr lang="ru-RU" sz="6000" dirty="0"/>
          </a:p>
        </p:txBody>
      </p:sp>
      <p:pic>
        <p:nvPicPr>
          <p:cNvPr id="35842" name="Picture 2" descr="http://im7-tub-ru.yandex.net/i?id=276391855-55-72&amp;n=2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515" b="1515"/>
          <a:stretch>
            <a:fillRect/>
          </a:stretch>
        </p:blipFill>
        <p:spPr bwMode="auto"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358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993760"/>
            <a:ext cx="8712968" cy="522288"/>
          </a:xfrm>
        </p:spPr>
        <p:txBody>
          <a:bodyPr>
            <a:noAutofit/>
          </a:bodyPr>
          <a:lstStyle/>
          <a:p>
            <a:r>
              <a:rPr lang="ru-RU" sz="6000" dirty="0" smtClean="0"/>
              <a:t>А  В  Д  К  И  Г  З  О </a:t>
            </a:r>
            <a:endParaRPr lang="ru-RU" sz="6000" dirty="0"/>
          </a:p>
        </p:txBody>
      </p:sp>
      <p:pic>
        <p:nvPicPr>
          <p:cNvPr id="36866" name="Picture 2" descr="http://im6-tub-ru.yandex.net/i?id=504994499-35-72&amp;n=2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4424" b="4424"/>
          <a:stretch>
            <a:fillRect/>
          </a:stretch>
        </p:blipFill>
        <p:spPr bwMode="auto"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3686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993760"/>
            <a:ext cx="8712968" cy="522288"/>
          </a:xfrm>
        </p:spPr>
        <p:txBody>
          <a:bodyPr>
            <a:noAutofit/>
          </a:bodyPr>
          <a:lstStyle/>
          <a:p>
            <a:r>
              <a:rPr lang="ru-RU" sz="5400" dirty="0" smtClean="0"/>
              <a:t>А  М  И  Ч  М  Ь  А  Х  А  Т  Е</a:t>
            </a:r>
            <a:endParaRPr lang="ru-RU" sz="5400" dirty="0"/>
          </a:p>
        </p:txBody>
      </p:sp>
      <p:pic>
        <p:nvPicPr>
          <p:cNvPr id="37890" name="Picture 2" descr="http://im5-tub-ru.yandex.net/i?id=192040658-26-72&amp;n=2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515" b="1515"/>
          <a:stretch>
            <a:fillRect/>
          </a:stretch>
        </p:blipFill>
        <p:spPr bwMode="auto"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3789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im6-tub-ru.yandex.net/i?id=520275182-0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2656"/>
            <a:ext cx="4224469" cy="309634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078" name="Picture 6" descr="http://im5-tub-ru.yandex.net/i?id=373021141-07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32656"/>
            <a:ext cx="4032448" cy="311042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082" name="Picture 10" descr="http://im2-tub-ru.yandex.net/i?id=366284651-57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501008"/>
            <a:ext cx="4051010" cy="316835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084" name="Picture 12" descr="http://im7-tub-ru.yandex.net/i?id=362424826-67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3573016"/>
            <a:ext cx="4176464" cy="309634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993760"/>
            <a:ext cx="9144000" cy="522288"/>
          </a:xfrm>
        </p:spPr>
        <p:txBody>
          <a:bodyPr>
            <a:noAutofit/>
          </a:bodyPr>
          <a:lstStyle/>
          <a:p>
            <a:r>
              <a:rPr lang="ru-RU" sz="5400" dirty="0" smtClean="0"/>
              <a:t>Н  О  К  Д  П  Е  Н  О  С  Л  И  Ч</a:t>
            </a:r>
            <a:endParaRPr lang="ru-RU" sz="5400" dirty="0"/>
          </a:p>
        </p:txBody>
      </p:sp>
      <p:pic>
        <p:nvPicPr>
          <p:cNvPr id="38914" name="Picture 2" descr="http://im0-tub-ru.yandex.net/i?id=82570084-47-72&amp;n=2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337" r="3337"/>
          <a:stretch>
            <a:fillRect/>
          </a:stretch>
        </p:blipFill>
        <p:spPr bwMode="auto">
          <a:xfrm>
            <a:off x="3707904" y="620688"/>
            <a:ext cx="5029200" cy="3657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389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620688"/>
            <a:ext cx="8511480" cy="1296144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СОХРАНИМ ПРИРОДУ ДЛЯ БУДУЩИХ ПОКОЛЕНИЙ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40962" name="Picture 2" descr="http://im6-tub-ru.yandex.net/i?id=6169617-06-72&amp;n=2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5245" b="5245"/>
          <a:stretch>
            <a:fillRect/>
          </a:stretch>
        </p:blipFill>
        <p:spPr bwMode="auto">
          <a:xfrm>
            <a:off x="4263607" y="1628800"/>
            <a:ext cx="4257473" cy="3096344"/>
          </a:xfrm>
          <a:prstGeom prst="rect">
            <a:avLst/>
          </a:prstGeom>
          <a:noFill/>
          <a:effectLst>
            <a:glow rad="101600">
              <a:schemeClr val="accent2">
                <a:lumMod val="75000"/>
                <a:alpha val="60000"/>
              </a:schemeClr>
            </a:glow>
            <a:reflection blurRad="1000" stA="49000" endA="500" endPos="10000" dist="900" dir="5400000" sy="-90000" algn="bl" rotWithShape="0"/>
          </a:effectLst>
        </p:spPr>
      </p:pic>
      <p:pic>
        <p:nvPicPr>
          <p:cNvPr id="7" name="Picture 2" descr="http://im4-tub-ru.yandex.net/i?id=507344285-1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5" y="3429000"/>
            <a:ext cx="4344483" cy="3258362"/>
          </a:xfrm>
          <a:prstGeom prst="rect">
            <a:avLst/>
          </a:prstGeom>
          <a:noFill/>
          <a:effectLst>
            <a:glow rad="101600">
              <a:schemeClr val="accent1">
                <a:lumMod val="75000"/>
                <a:alpha val="6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4" name="Picture 6" descr="http://im8-tub-ru.yandex.net/i?id=177010704-6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700809"/>
            <a:ext cx="9144000" cy="2304255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СПАСИБО ЗА ВНИМАНИЕ</a:t>
            </a:r>
            <a:br>
              <a:rPr lang="ru-RU" sz="6000" dirty="0" smtClean="0"/>
            </a:b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3-tub-ru.yandex.net/i?id=50223416-3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4374784" cy="30960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460" name="Picture 4" descr="http://im7-tub-ru.yandex.net/i?id=515029730-37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429000"/>
            <a:ext cx="4104456" cy="314467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462" name="Picture 6" descr="http://im7-tub-ru.yandex.net/i?id=497407406-71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501008"/>
            <a:ext cx="4248472" cy="313234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9464" name="Picture 8" descr="http://im2-tub-ru.yandex.net/i?id=611003979-19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188640"/>
            <a:ext cx="4104456" cy="30365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g0.liveinternet.ru/images/attach/c/4/83/752/83752666_Vesna_priroda_krasivaya_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4-tub-ru.yandex.net/i?id=54406159-7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8784976" cy="6624736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im7-tub-ru.yandex.net/i?id=259564863-3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27630"/>
            <a:ext cx="4716016" cy="3330370"/>
          </a:xfrm>
          <a:prstGeom prst="rect">
            <a:avLst/>
          </a:prstGeom>
          <a:noFill/>
        </p:spPr>
      </p:pic>
      <p:pic>
        <p:nvPicPr>
          <p:cNvPr id="5122" name="Picture 2" descr="http://im0-tub-ru.yandex.net/i?id=171122917-11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4647" y="3573016"/>
            <a:ext cx="4439353" cy="3284984"/>
          </a:xfrm>
          <a:prstGeom prst="rect">
            <a:avLst/>
          </a:prstGeom>
          <a:noFill/>
        </p:spPr>
      </p:pic>
      <p:pic>
        <p:nvPicPr>
          <p:cNvPr id="5124" name="Picture 4" descr="http://im4-tub-ru.yandex.net/i?id=565654028-54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768077" cy="3562730"/>
          </a:xfrm>
          <a:prstGeom prst="rect">
            <a:avLst/>
          </a:prstGeom>
          <a:noFill/>
        </p:spPr>
      </p:pic>
      <p:pic>
        <p:nvPicPr>
          <p:cNvPr id="5126" name="Picture 6" descr="http://im3-tub-ru.yandex.net/i?id=240736687-00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0"/>
            <a:ext cx="4572000" cy="361764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0-tub-ru.yandex.net/i?id=192182414-1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797" y="0"/>
            <a:ext cx="4554789" cy="3521856"/>
          </a:xfrm>
          <a:prstGeom prst="rect">
            <a:avLst/>
          </a:prstGeom>
          <a:noFill/>
        </p:spPr>
      </p:pic>
      <p:pic>
        <p:nvPicPr>
          <p:cNvPr id="3076" name="Picture 4" descr="http://im8-tub-ru.yandex.net/i?id=31387058-18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501008"/>
            <a:ext cx="4716016" cy="3356992"/>
          </a:xfrm>
          <a:prstGeom prst="rect">
            <a:avLst/>
          </a:prstGeom>
          <a:noFill/>
        </p:spPr>
      </p:pic>
      <p:pic>
        <p:nvPicPr>
          <p:cNvPr id="3078" name="Picture 6" descr="http://im2-tub-ru.yandex.net/i?id=58739549-05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3501008"/>
            <a:ext cx="4475989" cy="3356992"/>
          </a:xfrm>
          <a:prstGeom prst="rect">
            <a:avLst/>
          </a:prstGeom>
          <a:noFill/>
        </p:spPr>
      </p:pic>
      <p:pic>
        <p:nvPicPr>
          <p:cNvPr id="3080" name="Picture 8" descr="http://im6-tub-ru.yandex.net/i?id=122416380-22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0"/>
            <a:ext cx="4716016" cy="3590206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m3-tub-ru.yandex.net/i?id=126736019-2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003" y="0"/>
            <a:ext cx="4764021" cy="3573016"/>
          </a:xfrm>
          <a:prstGeom prst="rect">
            <a:avLst/>
          </a:prstGeom>
          <a:noFill/>
        </p:spPr>
      </p:pic>
      <p:pic>
        <p:nvPicPr>
          <p:cNvPr id="25604" name="Picture 4" descr="http://im0-tub-ru.yandex.net/i?id=5428148-68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-9382"/>
            <a:ext cx="4499992" cy="3654406"/>
          </a:xfrm>
          <a:prstGeom prst="rect">
            <a:avLst/>
          </a:prstGeom>
          <a:noFill/>
        </p:spPr>
      </p:pic>
      <p:pic>
        <p:nvPicPr>
          <p:cNvPr id="25606" name="Picture 6" descr="http://im6-tub-ru.yandex.net/i?id=108222400-58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73016"/>
            <a:ext cx="4716016" cy="3284984"/>
          </a:xfrm>
          <a:prstGeom prst="rect">
            <a:avLst/>
          </a:prstGeom>
          <a:noFill/>
        </p:spPr>
      </p:pic>
      <p:pic>
        <p:nvPicPr>
          <p:cNvPr id="25608" name="Picture 8" descr="http://im4-tub-ru.yandex.net/i?id=95098267-08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573016"/>
            <a:ext cx="4427984" cy="3284984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m6-tub-ru.yandex.net/i?id=47490009-2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27984" cy="3573016"/>
          </a:xfrm>
          <a:prstGeom prst="rect">
            <a:avLst/>
          </a:prstGeom>
          <a:noFill/>
        </p:spPr>
      </p:pic>
      <p:pic>
        <p:nvPicPr>
          <p:cNvPr id="26628" name="Picture 4" descr="http://im7-tub-ru.yandex.net/i?id=191526539-59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15175"/>
            <a:ext cx="4427984" cy="3342825"/>
          </a:xfrm>
          <a:prstGeom prst="rect">
            <a:avLst/>
          </a:prstGeom>
          <a:noFill/>
        </p:spPr>
      </p:pic>
      <p:pic>
        <p:nvPicPr>
          <p:cNvPr id="26630" name="Picture 6" descr="http://im5-tub-ru.yandex.net/i?id=74815325-53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377022"/>
            <a:ext cx="4716016" cy="3480978"/>
          </a:xfrm>
          <a:prstGeom prst="rect">
            <a:avLst/>
          </a:prstGeom>
          <a:noFill/>
        </p:spPr>
      </p:pic>
      <p:pic>
        <p:nvPicPr>
          <p:cNvPr id="26632" name="Picture 8" descr="http://im3-tub-ru.yandex.net/i?id=1068049406-34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0"/>
            <a:ext cx="4716016" cy="3573016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3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</TotalTime>
  <Words>96</Words>
  <Application>Microsoft Office PowerPoint</Application>
  <PresentationFormat>Экран (4:3)</PresentationFormat>
  <Paragraphs>17</Paragraphs>
  <Slides>23</Slides>
  <Notes>4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МАОУ «сош «Гармония»   РАЗНОЦВЕТНЫЙ МИР ПРИРОДЫ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ЛЕГЕНДЫ О ЦВЕТАХ </vt:lpstr>
      <vt:lpstr>А  Н  С  Р  И  С  Ц</vt:lpstr>
      <vt:lpstr>Н  Л  Ы  Ш  А  Д</vt:lpstr>
      <vt:lpstr>О  О  Ч  К  И  К  Ь  Л  Л  К  О </vt:lpstr>
      <vt:lpstr>Е  С  Ь  Р  Н  И</vt:lpstr>
      <vt:lpstr>А  В  Д  К  И  Г  З  О </vt:lpstr>
      <vt:lpstr>А  М  И  Ч  М  Ь  А  Х  А  Т  Е</vt:lpstr>
      <vt:lpstr>Н  О  К  Д  П  Е  Н  О  С  Л  И  Ч</vt:lpstr>
      <vt:lpstr>СОХРАНИМ ПРИРОДУ ДЛЯ БУДУЩИХ ПОКОЛЕНИЙ </vt:lpstr>
      <vt:lpstr>Слайд 22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РАЗНОЦВЕТНЫЙ МИР ПРИРОДЫ</dc:title>
  <dc:creator>дмитрий</dc:creator>
  <cp:lastModifiedBy>дмитрий</cp:lastModifiedBy>
  <cp:revision>30</cp:revision>
  <dcterms:created xsi:type="dcterms:W3CDTF">2013-04-08T21:17:28Z</dcterms:created>
  <dcterms:modified xsi:type="dcterms:W3CDTF">2013-04-10T21:55:01Z</dcterms:modified>
</cp:coreProperties>
</file>