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</p:sldIdLst>
  <p:sldSz cx="9144000" cy="6858000" type="screen4x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Considering how dangerous everything is, nothing is really frightening.(Gertrude Stein)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355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15792" cy="693368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204865"/>
            <a:ext cx="4608512" cy="2171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573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56" y="0"/>
            <a:ext cx="9016289" cy="6858000"/>
          </a:xfrm>
        </p:spPr>
      </p:pic>
    </p:spTree>
    <p:extLst>
      <p:ext uri="{BB962C8B-B14F-4D97-AF65-F5344CB8AC3E}">
        <p14:creationId xmlns:p14="http://schemas.microsoft.com/office/powerpoint/2010/main" val="2460633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Remaining unmarried</a:t>
            </a:r>
          </a:p>
          <a:p>
            <a:pPr marL="0" indent="0">
              <a:buNone/>
            </a:pPr>
            <a:r>
              <a:rPr lang="en-US" dirty="0" smtClean="0"/>
              <a:t>Being bitten by an animal or insect</a:t>
            </a:r>
          </a:p>
          <a:p>
            <a:pPr marL="0" indent="0">
              <a:buNone/>
            </a:pPr>
            <a:r>
              <a:rPr lang="en-US" dirty="0" smtClean="0"/>
              <a:t>Being struck by lightning</a:t>
            </a:r>
          </a:p>
          <a:p>
            <a:pPr marL="0" indent="0">
              <a:buNone/>
            </a:pPr>
            <a:r>
              <a:rPr lang="en-US" dirty="0" smtClean="0"/>
              <a:t>Being male</a:t>
            </a:r>
          </a:p>
          <a:p>
            <a:pPr marL="0" indent="0">
              <a:buNone/>
            </a:pPr>
            <a:r>
              <a:rPr lang="en-US" dirty="0" smtClean="0"/>
              <a:t>Choking on food</a:t>
            </a:r>
          </a:p>
          <a:p>
            <a:pPr marL="0" indent="0">
              <a:buNone/>
            </a:pPr>
            <a:r>
              <a:rPr lang="en-US" dirty="0" smtClean="0"/>
              <a:t>Being a coal miner</a:t>
            </a:r>
          </a:p>
          <a:p>
            <a:pPr marL="0" indent="0">
              <a:buNone/>
            </a:pPr>
            <a:r>
              <a:rPr lang="en-US" dirty="0" smtClean="0"/>
              <a:t>Riding in a car</a:t>
            </a:r>
          </a:p>
          <a:p>
            <a:pPr marL="0" indent="0">
              <a:buNone/>
            </a:pPr>
            <a:r>
              <a:rPr lang="en-US" dirty="0" smtClean="0"/>
              <a:t>Exposure to radiation</a:t>
            </a:r>
          </a:p>
          <a:p>
            <a:pPr marL="0" indent="0">
              <a:buNone/>
            </a:pPr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9946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risks do people face in the modern world?</a:t>
            </a:r>
          </a:p>
          <a:p>
            <a:r>
              <a:rPr lang="en-US" dirty="0" smtClean="0"/>
              <a:t>What do you think is the greatest danger we face?</a:t>
            </a:r>
          </a:p>
          <a:p>
            <a:r>
              <a:rPr lang="en-US" dirty="0" smtClean="0"/>
              <a:t>To what extent do we have control over our own safety?</a:t>
            </a:r>
          </a:p>
          <a:p>
            <a:r>
              <a:rPr lang="en-US" dirty="0" smtClean="0"/>
              <a:t>What is the most dangerous thing you have ever done?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4692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88640"/>
            <a:ext cx="5793432" cy="5651549"/>
          </a:xfrm>
        </p:spPr>
      </p:pic>
    </p:spTree>
    <p:extLst>
      <p:ext uri="{BB962C8B-B14F-4D97-AF65-F5344CB8AC3E}">
        <p14:creationId xmlns:p14="http://schemas.microsoft.com/office/powerpoint/2010/main" val="3261115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87</Words>
  <Application>Microsoft Office PowerPoint</Application>
  <PresentationFormat>Экран (4:3)</PresentationFormat>
  <Paragraphs>13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Тема Office</vt:lpstr>
      <vt:lpstr>Considering how dangerous everything is, nothing is really frightening.(Gertrude Stein)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Considering how dangerous everything is, nothing is really frightening.(Gertrude Stein)</dc:title>
  <dc:creator>Енина С.В.</dc:creator>
  <cp:lastModifiedBy>Alexander</cp:lastModifiedBy>
  <cp:revision>9</cp:revision>
  <cp:lastPrinted>2019-10-30T02:19:40Z</cp:lastPrinted>
  <dcterms:created xsi:type="dcterms:W3CDTF">2019-10-30T00:59:05Z</dcterms:created>
  <dcterms:modified xsi:type="dcterms:W3CDTF">2020-09-14T07:48:07Z</dcterms:modified>
</cp:coreProperties>
</file>