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4" r:id="rId9"/>
    <p:sldId id="267" r:id="rId10"/>
    <p:sldId id="268" r:id="rId11"/>
    <p:sldId id="266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D7599-C455-45B4-B5C3-CB24B8E01B59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4285A-61D9-41DF-A80D-E6F74A31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2;&#1072;&#1090;&#1077;&#1088;&#1080;&#1085;&#1072;\Desktop\&#1062;&#1074;&#1077;&#1090;&#1072;&#1077;&#1074;&#1072;\betkhoven-lunnaja-sonata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fme654/view/463881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2;&#1072;&#1090;&#1077;&#1088;&#1080;&#1085;&#1072;\Desktop\&#1062;&#1074;&#1077;&#1090;&#1072;&#1077;&#1074;&#1072;\&#1052;&#1072;&#1088;&#1080;&#1085;&#1072;%20&#1062;&#1074;&#1077;&#1090;&#1072;&#1077;&#1074;&#1072;_-_&#1052;&#1085;&#1077;%20&#1085;&#1088;&#1072;&#1074;&#1080;&#1090;&#1089;&#1103;,&#1095;&#1090;&#1086;%20&#1074;&#1099;%20&#1073;&#1086;&#1083;&#1100;&#1085;&#1099;%20&#1085;&#1077;%20&#1084;&#1085;&#1086;&#1081;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Марина Цветаева</a:t>
            </a:r>
            <a:endParaRPr lang="ru-RU" sz="6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321468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Жизнь и творчество поэта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39290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</a:rPr>
              <a:t>27 января 1912 года состоялось венчание Марины Цветаевой и Сергея Эфрона.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tsvetaeva_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285728"/>
            <a:ext cx="4574789" cy="30718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286248" y="3857628"/>
            <a:ext cx="464347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lnSpc>
                <a:spcPct val="150000"/>
              </a:lnSpc>
            </a:pP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этом же году у Марины и Сергея родилась дочь Ариадна (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Аля).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 descr="1925_cvetaev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14414" y="2571744"/>
            <a:ext cx="2857520" cy="39250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4643470" cy="1900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За «Вечерним </a:t>
            </a:r>
            <a:r>
              <a:rPr lang="ru-RU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альбомом» двумя 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годами позже последовал второй сборник </a:t>
            </a:r>
            <a:r>
              <a:rPr lang="ru-RU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— «Волшебный 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фонарь».</a:t>
            </a:r>
          </a:p>
        </p:txBody>
      </p:sp>
      <p:pic>
        <p:nvPicPr>
          <p:cNvPr id="3" name="Рисунок 2" descr="CVET144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6000760" y="214290"/>
            <a:ext cx="2143140" cy="2566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4714884"/>
            <a:ext cx="7858180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На раннее творчество Цветаевой значительное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влияние оказали </a:t>
            </a: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Николай Некрасов, Валерий Брюсов и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Максимилиан Волошин </a:t>
            </a: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(поэтесса гостила в доме Волошина в Коктебеле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в 1911</a:t>
            </a: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, 1913, 1915 и 1917 годах).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3429000"/>
            <a:ext cx="4857784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В 1913 году выходит третий сборник — «Из двух книг».</a:t>
            </a:r>
          </a:p>
        </p:txBody>
      </p:sp>
      <p:pic>
        <p:nvPicPr>
          <p:cNvPr id="6" name="Рисунок 5" descr="CVET144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>
            <a:off x="1214414" y="2214554"/>
            <a:ext cx="2024077" cy="2428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redmet-100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868" y="2285992"/>
            <a:ext cx="2150805" cy="1619251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143404" cy="2135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1917 году Цветаева родила дочь Ирину, которая умерла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от голода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приюте в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Кунцево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(тогда в Подмосковье) 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возрасте 3-х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лет.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786314" y="285728"/>
            <a:ext cx="4012387" cy="3093859"/>
            <a:chOff x="4786314" y="357166"/>
            <a:chExt cx="4012387" cy="3093859"/>
          </a:xfrm>
        </p:grpSpPr>
        <p:pic>
          <p:nvPicPr>
            <p:cNvPr id="3" name="Рисунок 2" descr="4_1919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786314" y="357166"/>
              <a:ext cx="4012387" cy="2643206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TextBox 3"/>
            <p:cNvSpPr txBox="1"/>
            <p:nvPr/>
          </p:nvSpPr>
          <p:spPr>
            <a:xfrm>
              <a:off x="4929190" y="3143248"/>
              <a:ext cx="3643338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Ариадна (слева) и Ирина Эфрон. 1919 год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714712" y="3429000"/>
            <a:ext cx="542928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lnSpc>
                <a:spcPct val="150000"/>
              </a:lnSpc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Годы Гражданской войны оказались для Цветаевой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очень тяжелыми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Сергей Эфрон служил в рядах Белой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армии. Марина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жила в Москве, в Борисоглебском переулке. 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эти годы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появился цикл стихов «Лебединый стан»,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проникнутый сочувствием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 белому движению.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14282" y="3214686"/>
            <a:ext cx="3500462" cy="3024680"/>
            <a:chOff x="214282" y="3214686"/>
            <a:chExt cx="3500462" cy="3024680"/>
          </a:xfrm>
        </p:grpSpPr>
        <p:pic>
          <p:nvPicPr>
            <p:cNvPr id="7" name="Picture 7" descr="&quot;Дом в Борисоглебском переулке, 6, в котором М. Цветаева жила с 1914 г. по 1922 г.&quot;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4282" y="3214686"/>
              <a:ext cx="3500462" cy="205306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Прямоугольник 7"/>
            <p:cNvSpPr/>
            <p:nvPr/>
          </p:nvSpPr>
          <p:spPr>
            <a:xfrm>
              <a:off x="285720" y="5500702"/>
              <a:ext cx="3143240" cy="738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Дом в Борисоглебском переулке, 6, в котором жила М.Цветаева </a:t>
              </a:r>
            </a:p>
            <a:p>
              <a:pPr algn="ct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с 1914 по 1922 год</a:t>
              </a:r>
              <a:endParaRPr lang="ru-RU" sz="14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725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мае 1922 года Цветаевой с дочерью Ариадной разрешили уехать за границу — к мужу, который, пережив разгром Деникина, будучи белым офицером, теперь стал студентом Пражского университета. Сначала Цветаева с дочерью недолго жила в Берлине, затем три года в предместьях Праги.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143636" y="2428868"/>
            <a:ext cx="2769156" cy="4236867"/>
            <a:chOff x="6143636" y="2428868"/>
            <a:chExt cx="2769156" cy="4236867"/>
          </a:xfrm>
        </p:grpSpPr>
        <p:pic>
          <p:nvPicPr>
            <p:cNvPr id="4" name="Рисунок 3" descr="tsvetaeva_1_2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286512" y="2428868"/>
              <a:ext cx="2538426" cy="3966291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6143636" y="6357958"/>
              <a:ext cx="2769156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Марина Цветаева в 1924-м году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71472" y="3143248"/>
            <a:ext cx="5214974" cy="317009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Тоска по родине! Давно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Разоблаченная морока!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Мне совершенно всё равно –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Где совершенно одинокой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Быть, по каким камням домой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Брести с кошелкою базарной</a:t>
            </a:r>
          </a:p>
          <a:p>
            <a:pPr>
              <a:lnSpc>
                <a:spcPct val="125000"/>
              </a:lnSpc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дом, и не знающий, что – мой, Как госпиталь или казарма…</a:t>
            </a:r>
          </a:p>
          <a:p>
            <a:pPr algn="r">
              <a:lnSpc>
                <a:spcPct val="125000"/>
              </a:lnSpc>
            </a:pPr>
            <a: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1934 г.</a:t>
            </a:r>
            <a:endParaRPr lang="ru-RU"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8" name="Рисунок 7" descr="77e79e7d4ec34c3f08d980c71786392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3286124"/>
            <a:ext cx="1409700" cy="7620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4143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 1925 году после рождения сына Георгия семья перебралась в Париж.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786314" y="214290"/>
            <a:ext cx="4143404" cy="3380740"/>
            <a:chOff x="4143372" y="1785926"/>
            <a:chExt cx="4143404" cy="3380740"/>
          </a:xfrm>
        </p:grpSpPr>
        <p:pic>
          <p:nvPicPr>
            <p:cNvPr id="3" name="Рисунок 2" descr="1930_Mur_2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143372" y="1785926"/>
              <a:ext cx="4143404" cy="2762269"/>
            </a:xfrm>
            <a:prstGeom prst="ellipse">
              <a:avLst/>
            </a:prstGeom>
            <a:ln>
              <a:noFill/>
            </a:ln>
            <a:effectLst>
              <a:glow rad="63500">
                <a:schemeClr val="bg1">
                  <a:lumMod val="75000"/>
                  <a:alpha val="40000"/>
                </a:schemeClr>
              </a:glow>
              <a:softEdge rad="112500"/>
            </a:effectLst>
          </p:spPr>
        </p:pic>
        <p:sp>
          <p:nvSpPr>
            <p:cNvPr id="1025" name="Rectangle 1"/>
            <p:cNvSpPr>
              <a:spLocks noChangeArrowheads="1"/>
            </p:cNvSpPr>
            <p:nvPr/>
          </p:nvSpPr>
          <p:spPr bwMode="auto">
            <a:xfrm>
              <a:off x="4286248" y="4643446"/>
              <a:ext cx="3929090" cy="523220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Мур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(Георгий Сергеевич Эфрон),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сын Марины Цветаевой .</a:t>
              </a:r>
              <a:r>
                <a:rPr kumimoji="0" lang="ru-RU" sz="1400" b="1" i="1" u="none" strike="noStrike" cap="none" normalizeH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Париж, 1930-е.</a:t>
              </a:r>
              <a:endPara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57158" y="3500438"/>
            <a:ext cx="8358214" cy="2950983"/>
            <a:chOff x="285720" y="3500438"/>
            <a:chExt cx="8358214" cy="2950983"/>
          </a:xfrm>
        </p:grpSpPr>
        <p:sp>
          <p:nvSpPr>
            <p:cNvPr id="9" name="TextBox 8"/>
            <p:cNvSpPr txBox="1"/>
            <p:nvPr/>
          </p:nvSpPr>
          <p:spPr>
            <a:xfrm>
              <a:off x="4786314" y="6143644"/>
              <a:ext cx="3857620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М.И. Цветаева с мужем и детьми, 1925 г.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8" name="Рисунок 7" descr="1925_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85720" y="3500438"/>
              <a:ext cx="4740626" cy="2890625"/>
            </a:xfrm>
            <a:prstGeom prst="roundRect">
              <a:avLst/>
            </a:prstGeom>
            <a:effectLst>
              <a:glow rad="228600">
                <a:schemeClr val="accent1">
                  <a:lumMod val="50000"/>
                  <a:alpha val="40000"/>
                </a:schemeClr>
              </a:glow>
            </a:effectLst>
          </p:spPr>
        </p:pic>
      </p:grpSp>
      <p:pic>
        <p:nvPicPr>
          <p:cNvPr id="11" name="Рисунок 10" descr="predmet-100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6643702" y="4500570"/>
            <a:ext cx="1643074" cy="969175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274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25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15 марта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1937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г. выехала в Москву Ариадна, первой из семьи получив возможность вернуться на родину. 10 октября того же года из Франции бежал Эфрон, оказавшись замешанным в заказном политическом убийстве. </a:t>
            </a:r>
          </a:p>
          <a:p>
            <a:pPr indent="449263" algn="just">
              <a:lnSpc>
                <a:spcPct val="125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В 1939 году Цветаева вернулась в СССР вслед за мужем и дочерью. По приезде жила на даче НКВД в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Болшево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(ныне Музей-квартира М. И. Цветаевой в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Болшево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).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143504" y="2500306"/>
            <a:ext cx="3643338" cy="4095120"/>
            <a:chOff x="5143504" y="2500306"/>
            <a:chExt cx="3643338" cy="4095120"/>
          </a:xfrm>
        </p:grpSpPr>
        <p:pic>
          <p:nvPicPr>
            <p:cNvPr id="4" name="Рисунок 3" descr="tsvetaeva_31_1939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643570" y="2500306"/>
              <a:ext cx="2500330" cy="3472680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5143504" y="6072206"/>
              <a:ext cx="3643338" cy="5232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М.И. Цветаева, Франция, 1939 г. Фото на паспорт перед возвращением на Родину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42910" y="3071810"/>
            <a:ext cx="4143404" cy="3106677"/>
            <a:chOff x="642910" y="2987554"/>
            <a:chExt cx="4143404" cy="3106677"/>
          </a:xfrm>
        </p:grpSpPr>
        <p:pic>
          <p:nvPicPr>
            <p:cNvPr id="3" name="Рисунок 2" descr="museum-cvetaeva-muzey_01_big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85786" y="2987554"/>
              <a:ext cx="3929090" cy="277983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642910" y="5786454"/>
              <a:ext cx="4143404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Дом-музей Цветаевой в </a:t>
              </a:r>
              <a:r>
                <a:rPr lang="ru-RU" sz="1400" b="1" i="1" dirty="0" err="1" smtClean="0">
                  <a:solidFill>
                    <a:schemeClr val="bg1">
                      <a:lumMod val="50000"/>
                    </a:schemeClr>
                  </a:solidFill>
                </a:rPr>
                <a:t>Болшево</a:t>
              </a:r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, город Королёв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53578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lnSpc>
                <a:spcPct val="125000"/>
              </a:lnSpc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27 августа была арестована дочь Ариадна, 10 октября — Эфрон. В августе 1941 года Сергей Яковлевич был расстрелян; Ариадна после пятнадцати лет репрессий реабилитирована в 1955 году.</a:t>
            </a:r>
          </a:p>
          <a:p>
            <a:pPr indent="360363" algn="just">
              <a:lnSpc>
                <a:spcPct val="125000"/>
              </a:lnSpc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этот период Цветаева практически не писала стихов, занимаясь переводами.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843628">
            <a:off x="5823742" y="775848"/>
            <a:ext cx="3114684" cy="20764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23120.7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3857628"/>
            <a:ext cx="3286148" cy="23331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grpSp>
        <p:nvGrpSpPr>
          <p:cNvPr id="7" name="Группа 6"/>
          <p:cNvGrpSpPr/>
          <p:nvPr/>
        </p:nvGrpSpPr>
        <p:grpSpPr>
          <a:xfrm>
            <a:off x="785786" y="3357562"/>
            <a:ext cx="4143404" cy="3165297"/>
            <a:chOff x="785786" y="3357562"/>
            <a:chExt cx="4143404" cy="3165297"/>
          </a:xfrm>
        </p:grpSpPr>
        <p:pic>
          <p:nvPicPr>
            <p:cNvPr id="5" name="Рисунок 4" descr="1930_Efron_Ariadna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85786" y="3357562"/>
              <a:ext cx="4071966" cy="2714644"/>
            </a:xfrm>
            <a:prstGeom prst="roundRect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785786" y="6215082"/>
              <a:ext cx="4143404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Сергей Эфрон с дочерью Ариадной (Алей), 1930-е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31 августа 1941 года Марина Цветаева покончила жизнь самоубийством, повесилась в доме, куда вместе с сыном была определена на постой. Она оставила три предсмертные записки: тем, кто будет её хоронить («эвакуированным», Асеевым и сыну).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14348" y="2357430"/>
            <a:ext cx="3714776" cy="3022421"/>
            <a:chOff x="714348" y="2357430"/>
            <a:chExt cx="3714776" cy="3022421"/>
          </a:xfrm>
        </p:grpSpPr>
        <p:pic>
          <p:nvPicPr>
            <p:cNvPr id="3" name="Рисунок 2" descr="fota20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00100" y="2357430"/>
              <a:ext cx="3286148" cy="2585104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tx1">
                  <a:lumMod val="95000"/>
                  <a:lumOff val="5000"/>
                  <a:alpha val="60000"/>
                </a:schemeClr>
              </a:glo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714348" y="5072074"/>
              <a:ext cx="3714776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Дом, где покончила с собой М.И. Цветаева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071802" y="2285992"/>
            <a:ext cx="5572164" cy="4111120"/>
            <a:chOff x="3071802" y="2285992"/>
            <a:chExt cx="5572164" cy="4111120"/>
          </a:xfrm>
        </p:grpSpPr>
        <p:pic>
          <p:nvPicPr>
            <p:cNvPr id="6" name="Рисунок 5" descr="14625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429256" y="2285992"/>
              <a:ext cx="3214710" cy="4111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3071802" y="6072207"/>
              <a:ext cx="2286016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ru-RU" sz="1400" b="1" i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Посмертная записка сыну</a:t>
              </a:r>
              <a:endParaRPr lang="ru-RU" sz="1400" b="1" i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572000" cy="19874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0363" algn="just">
              <a:lnSpc>
                <a:spcPct val="125000"/>
              </a:lnSpc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Марина Цветаева похоронена 2 сентября 1941 года на Петропавловском кладбище в г. Елабуге. Точное расположение её могилы неизвестно.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Picture 4" descr="img3228могил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28604"/>
            <a:ext cx="2968391" cy="2225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7686" y="3357562"/>
            <a:ext cx="450059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25000"/>
              </a:lnSpc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 высоком берегу Оки, в её любимом городе Таруса согласно воле Цветаевой установлен камень (тарусский доломит) с надписью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«Здесь хотела бы лежать Марина Цветаева».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Рисунок 4" descr="2011-10-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571876"/>
            <a:ext cx="3571900" cy="2378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928802"/>
            <a:ext cx="6907660" cy="12805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1ec18fbbd359a0a6b15f7db89f9dbe4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3143248"/>
            <a:ext cx="2571768" cy="2145012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svetaeva_21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500034" y="857232"/>
            <a:ext cx="3751472" cy="4956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000628" y="571480"/>
            <a:ext cx="3929090" cy="549381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630238" algn="just">
              <a:lnSpc>
                <a:spcPct val="150000"/>
              </a:lnSpc>
            </a:pPr>
            <a:r>
              <a:rPr lang="ru-RU" sz="2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Мари́на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Ива́новна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Цвета́ева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ru-RU" sz="2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26 </a:t>
            </a:r>
            <a:r>
              <a:rPr lang="ru-RU" sz="26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сентября </a:t>
            </a:r>
            <a:r>
              <a:rPr lang="ru-RU" sz="2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(</a:t>
            </a:r>
            <a:r>
              <a:rPr lang="ru-RU" sz="26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8 октября) 1892, Москва, </a:t>
            </a:r>
            <a:r>
              <a:rPr lang="ru-RU" sz="2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Российская империя </a:t>
            </a:r>
            <a:r>
              <a:rPr lang="ru-RU" sz="26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— 31 августа 1941, Елабуга, СССР) 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— русская поэтесса, прозаик, переводчик, один из 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крупнейших русских 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поэтов </a:t>
            </a: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XX </a:t>
            </a: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века.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643998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Марина Цветаева родилась 26 сентября (8 октября) 1892 года в Москве, в день, когда православная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церковь празднует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память евангелиста Иоанна Богослова. Это совпадение нашло отражение в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нескольких стихотворениях поэта.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" name="Picture 4" descr="31марин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000372"/>
            <a:ext cx="4857784" cy="33067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5008" y="2643182"/>
            <a:ext cx="3143256" cy="385709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Красною кистью </a:t>
            </a:r>
            <a:endParaRPr lang="ru-RU" sz="20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Рябина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зажглась. </a:t>
            </a:r>
            <a:endParaRPr lang="ru-RU" sz="20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Падали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листья, </a:t>
            </a:r>
            <a:endParaRPr lang="ru-RU" sz="20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Я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родилась.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Спорили сотни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Колоколов.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День был субботний: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Иоанн Богослов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.</a:t>
            </a:r>
            <a:endParaRPr lang="ru-RU" sz="2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6" name="Рисунок 5" descr="bb91320ea8a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214243">
            <a:off x="374680" y="1865921"/>
            <a:ext cx="2643174" cy="3557603"/>
          </a:xfrm>
          <a:prstGeom prst="rect">
            <a:avLst/>
          </a:prstGeom>
        </p:spPr>
      </p:pic>
      <p:pic>
        <p:nvPicPr>
          <p:cNvPr id="7" name="betkhoven-lunnaja-sona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440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&quot;И. В. Цветаев, отец поэта. 1903 г.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1340768"/>
            <a:ext cx="4000528" cy="4536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1532" y="0"/>
            <a:ext cx="90424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Родители Марины Цветаевой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7" descr="&quot;М. А. Мейн (Цветаева), мать поэта.&quot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220072" y="1340768"/>
            <a:ext cx="3702765" cy="4641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7056" y="5661248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cs typeface="Aharoni" pitchFamily="2" charset="-79"/>
              </a:rPr>
              <a:t>Иван Владимирович Цветаев и Мария Александровна </a:t>
            </a:r>
            <a:r>
              <a:rPr lang="ru-RU" sz="3200" b="1" i="1" dirty="0" err="1" smtClean="0">
                <a:cs typeface="Aharoni" pitchFamily="2" charset="-79"/>
              </a:rPr>
              <a:t>Мейн</a:t>
            </a:r>
            <a:r>
              <a:rPr lang="ru-RU" sz="3200" b="1" i="1" dirty="0" smtClean="0">
                <a:cs typeface="Aharoni" pitchFamily="2" charset="-79"/>
              </a:rPr>
              <a:t> </a:t>
            </a:r>
            <a:r>
              <a:rPr lang="ru-RU" sz="3200" b="1" i="1" dirty="0" smtClean="0">
                <a:cs typeface="Aharoni" pitchFamily="2" charset="-79"/>
              </a:rPr>
              <a:t>(Цветаева) </a:t>
            </a:r>
            <a:endParaRPr lang="ru-RU" sz="3200" b="1" i="1" dirty="0">
              <a:cs typeface="Aharoni" pitchFamily="2" charset="-79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80" y="1214422"/>
            <a:ext cx="36433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смерти матери от чахотки в 1906 году Марина с сестрой Анастасией остались на попечении отца.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285720" y="214290"/>
            <a:ext cx="8347248" cy="3813816"/>
            <a:chOff x="214282" y="0"/>
            <a:chExt cx="8347248" cy="381381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43372" y="214290"/>
              <a:ext cx="4418158" cy="6463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b="1" i="1" dirty="0">
                  <a:solidFill>
                    <a:schemeClr val="bg1">
                      <a:lumMod val="50000"/>
                    </a:schemeClr>
                  </a:solidFill>
                </a:rPr>
                <a:t>Анастасия (слева) и Марина Цветаевы. Ялта</a:t>
              </a:r>
              <a:r>
                <a:rPr lang="en-US" b="1" i="1" dirty="0">
                  <a:solidFill>
                    <a:schemeClr val="bg1">
                      <a:lumMod val="50000"/>
                    </a:schemeClr>
                  </a:solidFill>
                </a:rPr>
                <a:t>, 1905.</a:t>
              </a:r>
              <a:endParaRPr lang="ru-RU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3" name="Рисунок 2" descr="tsvetaeva_4_1905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14282" y="0"/>
              <a:ext cx="4786346" cy="3813816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</p:grpSp>
      <p:grpSp>
        <p:nvGrpSpPr>
          <p:cNvPr id="10" name="Группа 9"/>
          <p:cNvGrpSpPr/>
          <p:nvPr/>
        </p:nvGrpSpPr>
        <p:grpSpPr>
          <a:xfrm>
            <a:off x="357158" y="4429132"/>
            <a:ext cx="7715272" cy="1938992"/>
            <a:chOff x="357158" y="4429132"/>
            <a:chExt cx="7715272" cy="1938992"/>
          </a:xfrm>
        </p:grpSpPr>
        <p:sp>
          <p:nvSpPr>
            <p:cNvPr id="7" name="TextBox 6"/>
            <p:cNvSpPr txBox="1"/>
            <p:nvPr/>
          </p:nvSpPr>
          <p:spPr>
            <a:xfrm>
              <a:off x="1285852" y="4429132"/>
              <a:ext cx="6786578" cy="19389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Как много забвением темным</a:t>
              </a:r>
            </a:p>
            <a:p>
              <a:pPr algn="ctr">
                <a:lnSpc>
                  <a:spcPct val="150000"/>
                </a:lnSpc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Из сердца навек унеслось!</a:t>
              </a:r>
            </a:p>
            <a:p>
              <a:pPr algn="ctr">
                <a:lnSpc>
                  <a:spcPct val="150000"/>
                </a:lnSpc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Печальные губы мы помним</a:t>
              </a:r>
            </a:p>
            <a:p>
              <a:pPr algn="ctr">
                <a:lnSpc>
                  <a:spcPct val="150000"/>
                </a:lnSpc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И пышные пряди волос,…</a:t>
              </a:r>
              <a:endPara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  <p:pic>
          <p:nvPicPr>
            <p:cNvPr id="9" name="Рисунок 8" descr="77e79e7d4ec34c3f08d980c717863921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57158" y="4429132"/>
              <a:ext cx="1409700" cy="7620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0"/>
            <a:ext cx="77867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>
              <a:lnSpc>
                <a:spcPct val="150000"/>
              </a:lnSpc>
            </a:pPr>
            <a:r>
              <a:rPr lang="ru-RU" sz="3200" b="1" i="1" dirty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Детские годы Цветаевой </a:t>
            </a:r>
            <a:r>
              <a:rPr lang="ru-RU" sz="3200" b="1" i="1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прошли в </a:t>
            </a:r>
            <a:r>
              <a:rPr lang="ru-RU" sz="3200" b="1" i="1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Трехпрудном</a:t>
            </a:r>
            <a:r>
              <a:rPr lang="ru-RU" sz="3200" b="1" i="1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 переулке в </a:t>
            </a:r>
            <a:r>
              <a:rPr lang="ru-RU" sz="3200" b="1" i="1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Москве. </a:t>
            </a:r>
            <a:endParaRPr lang="ru-RU" sz="3200" b="1" i="1" dirty="0">
              <a:solidFill>
                <a:srgbClr val="C0000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1026" name="Picture 2" descr="Таруса.Дом-Музей М.Цветаевой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1844824"/>
            <a:ext cx="7488832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521497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1910 году Марина опубликовала (в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типографии А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А. </a:t>
            </a:r>
            <a:r>
              <a:rPr lang="ru-R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Левенсона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на свои собственные деньги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сборник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стихов — «Вечерний альбом». (Сборник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посвящён памяти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Марии Башкирцевой, что подчёркивает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«дневниковую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направленность).</a:t>
            </a:r>
          </a:p>
        </p:txBody>
      </p:sp>
      <p:pic>
        <p:nvPicPr>
          <p:cNvPr id="3" name="Рисунок 2" descr="3287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500042"/>
            <a:ext cx="2857500" cy="3724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42" y="4857760"/>
            <a:ext cx="5715040" cy="1237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«Эта книга – не только милая книга девических признаний, но и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книга прекрасных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стихотворений»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</a:t>
            </a:r>
            <a:r>
              <a:rPr lang="ru-RU" sz="1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Н. Гумилёв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7a2645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5072098" cy="2239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ctr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1911 году Цветаева познакомилась со своим будущим мужем Сергеем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Эфроном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</p:txBody>
      </p:sp>
      <p:pic>
        <p:nvPicPr>
          <p:cNvPr id="3" name="Рисунок 2" descr="tsvetaeva_69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285728"/>
            <a:ext cx="3429024" cy="45005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ec18fbbd359a0a6b15f7db89f9dbe40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4786322"/>
            <a:ext cx="2181225" cy="1819275"/>
          </a:xfrm>
          <a:prstGeom prst="rect">
            <a:avLst/>
          </a:prstGeom>
        </p:spPr>
      </p:pic>
      <p:pic>
        <p:nvPicPr>
          <p:cNvPr id="8" name="Рисунок 7" descr="44921214512_6e39525b86_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2492896"/>
            <a:ext cx="5046446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Марина Цветаева_-_Мне нравится,что вы больны не м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2352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97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</TotalTime>
  <Words>815</Words>
  <Application>Microsoft Office PowerPoint</Application>
  <PresentationFormat>Экран (4:3)</PresentationFormat>
  <Paragraphs>62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Марина Цветаева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Марина Цветаева</dc:title>
  <dc:creator>Лиана</dc:creator>
  <cp:lastModifiedBy>Екатерина</cp:lastModifiedBy>
  <cp:revision>53</cp:revision>
  <dcterms:created xsi:type="dcterms:W3CDTF">2012-03-19T18:46:48Z</dcterms:created>
  <dcterms:modified xsi:type="dcterms:W3CDTF">2020-03-14T21:21:21Z</dcterms:modified>
</cp:coreProperties>
</file>